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A9DC3-E3AD-450A-9A24-1C50BC1C802E}" type="datetimeFigureOut">
              <a:rPr lang="en-TT" smtClean="0"/>
              <a:t>25/03/2022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2A74F-8AF5-4C33-BB2F-8C8A7DD3D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2974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product information in green as bergerpaintscaribbean.com</a:t>
            </a:r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5932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a line trough dates of issue in green in section 3 and 6</a:t>
            </a:r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0699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8" y="10058391"/>
                </a:moveTo>
                <a:lnTo>
                  <a:pt x="0" y="10058391"/>
                </a:lnTo>
                <a:lnTo>
                  <a:pt x="0" y="0"/>
                </a:lnTo>
                <a:lnTo>
                  <a:pt x="7772398" y="0"/>
                </a:lnTo>
                <a:lnTo>
                  <a:pt x="7772398" y="10058391"/>
                </a:lnTo>
                <a:close/>
              </a:path>
            </a:pathLst>
          </a:custGeom>
          <a:solidFill>
            <a:srgbClr val="08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11" y="4929847"/>
            <a:ext cx="7744588" cy="508531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2015" y="623754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343" y="116"/>
                </a:lnTo>
                <a:lnTo>
                  <a:pt x="0" y="0"/>
                </a:lnTo>
                <a:close/>
              </a:path>
            </a:pathLst>
          </a:custGeom>
          <a:solidFill>
            <a:srgbClr val="278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50791"/>
            <a:ext cx="7772400" cy="349227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196" y="9116817"/>
            <a:ext cx="1024524" cy="4851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872" y="9170974"/>
            <a:ext cx="134666" cy="15048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47604" y="9169682"/>
            <a:ext cx="136525" cy="151765"/>
          </a:xfrm>
          <a:custGeom>
            <a:avLst/>
            <a:gdLst/>
            <a:ahLst/>
            <a:cxnLst/>
            <a:rect l="l" t="t" r="r" b="b"/>
            <a:pathLst>
              <a:path w="136525" h="151765">
                <a:moveTo>
                  <a:pt x="66090" y="83629"/>
                </a:moveTo>
                <a:lnTo>
                  <a:pt x="52920" y="84929"/>
                </a:lnTo>
                <a:lnTo>
                  <a:pt x="43510" y="88826"/>
                </a:lnTo>
                <a:lnTo>
                  <a:pt x="37862" y="95320"/>
                </a:lnTo>
                <a:lnTo>
                  <a:pt x="35979" y="104406"/>
                </a:lnTo>
                <a:lnTo>
                  <a:pt x="35979" y="114046"/>
                </a:lnTo>
                <a:lnTo>
                  <a:pt x="68249" y="127863"/>
                </a:lnTo>
                <a:lnTo>
                  <a:pt x="82452" y="126494"/>
                </a:lnTo>
                <a:lnTo>
                  <a:pt x="92587" y="122386"/>
                </a:lnTo>
                <a:lnTo>
                  <a:pt x="98662" y="115540"/>
                </a:lnTo>
                <a:lnTo>
                  <a:pt x="100685" y="105956"/>
                </a:lnTo>
                <a:lnTo>
                  <a:pt x="98518" y="96188"/>
                </a:lnTo>
                <a:lnTo>
                  <a:pt x="92022" y="89211"/>
                </a:lnTo>
                <a:lnTo>
                  <a:pt x="81209" y="85024"/>
                </a:lnTo>
                <a:lnTo>
                  <a:pt x="66090" y="83629"/>
                </a:lnTo>
                <a:close/>
              </a:path>
              <a:path w="136525" h="151765">
                <a:moveTo>
                  <a:pt x="42341" y="44704"/>
                </a:moveTo>
                <a:lnTo>
                  <a:pt x="6045" y="44704"/>
                </a:lnTo>
                <a:lnTo>
                  <a:pt x="6817" y="32446"/>
                </a:lnTo>
                <a:lnTo>
                  <a:pt x="9139" y="22413"/>
                </a:lnTo>
                <a:lnTo>
                  <a:pt x="50753" y="556"/>
                </a:lnTo>
                <a:lnTo>
                  <a:pt x="67614" y="0"/>
                </a:lnTo>
                <a:lnTo>
                  <a:pt x="86018" y="688"/>
                </a:lnTo>
                <a:lnTo>
                  <a:pt x="127961" y="17789"/>
                </a:lnTo>
                <a:lnTo>
                  <a:pt x="135928" y="53047"/>
                </a:lnTo>
                <a:lnTo>
                  <a:pt x="135928" y="150037"/>
                </a:lnTo>
                <a:lnTo>
                  <a:pt x="100380" y="150037"/>
                </a:lnTo>
                <a:lnTo>
                  <a:pt x="102108" y="129705"/>
                </a:lnTo>
                <a:lnTo>
                  <a:pt x="101155" y="129552"/>
                </a:lnTo>
                <a:lnTo>
                  <a:pt x="94355" y="139265"/>
                </a:lnTo>
                <a:lnTo>
                  <a:pt x="84204" y="146207"/>
                </a:lnTo>
                <a:lnTo>
                  <a:pt x="70705" y="150374"/>
                </a:lnTo>
                <a:lnTo>
                  <a:pt x="53860" y="151765"/>
                </a:lnTo>
                <a:lnTo>
                  <a:pt x="30282" y="148904"/>
                </a:lnTo>
                <a:lnTo>
                  <a:pt x="13452" y="140319"/>
                </a:lnTo>
                <a:lnTo>
                  <a:pt x="3361" y="126004"/>
                </a:lnTo>
                <a:lnTo>
                  <a:pt x="0" y="105956"/>
                </a:lnTo>
                <a:lnTo>
                  <a:pt x="3439" y="85740"/>
                </a:lnTo>
                <a:lnTo>
                  <a:pt x="13762" y="71307"/>
                </a:lnTo>
                <a:lnTo>
                  <a:pt x="30973" y="62650"/>
                </a:lnTo>
                <a:lnTo>
                  <a:pt x="55079" y="59766"/>
                </a:lnTo>
                <a:lnTo>
                  <a:pt x="71657" y="60817"/>
                </a:lnTo>
                <a:lnTo>
                  <a:pt x="84623" y="63974"/>
                </a:lnTo>
                <a:lnTo>
                  <a:pt x="93974" y="69244"/>
                </a:lnTo>
                <a:lnTo>
                  <a:pt x="99707" y="76631"/>
                </a:lnTo>
                <a:lnTo>
                  <a:pt x="100380" y="76631"/>
                </a:lnTo>
                <a:lnTo>
                  <a:pt x="100380" y="52590"/>
                </a:lnTo>
                <a:lnTo>
                  <a:pt x="100380" y="41008"/>
                </a:lnTo>
                <a:lnTo>
                  <a:pt x="98361" y="33337"/>
                </a:lnTo>
                <a:lnTo>
                  <a:pt x="69494" y="23888"/>
                </a:lnTo>
                <a:lnTo>
                  <a:pt x="57611" y="25190"/>
                </a:lnTo>
                <a:lnTo>
                  <a:pt x="49126" y="29095"/>
                </a:lnTo>
                <a:lnTo>
                  <a:pt x="44037" y="35600"/>
                </a:lnTo>
                <a:lnTo>
                  <a:pt x="42341" y="4470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103" y="9170974"/>
            <a:ext cx="132486" cy="14872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99815" y="9169679"/>
            <a:ext cx="133985" cy="150495"/>
          </a:xfrm>
          <a:custGeom>
            <a:avLst/>
            <a:gdLst/>
            <a:ahLst/>
            <a:cxnLst/>
            <a:rect l="l" t="t" r="r" b="b"/>
            <a:pathLst>
              <a:path w="133984" h="150495">
                <a:moveTo>
                  <a:pt x="0" y="1714"/>
                </a:moveTo>
                <a:lnTo>
                  <a:pt x="35242" y="1714"/>
                </a:lnTo>
                <a:lnTo>
                  <a:pt x="33858" y="26695"/>
                </a:lnTo>
                <a:lnTo>
                  <a:pt x="34582" y="26822"/>
                </a:lnTo>
                <a:lnTo>
                  <a:pt x="41408" y="15082"/>
                </a:lnTo>
                <a:lnTo>
                  <a:pt x="51447" y="6700"/>
                </a:lnTo>
                <a:lnTo>
                  <a:pt x="64696" y="1674"/>
                </a:lnTo>
                <a:lnTo>
                  <a:pt x="81153" y="0"/>
                </a:lnTo>
                <a:lnTo>
                  <a:pt x="104172" y="3068"/>
                </a:lnTo>
                <a:lnTo>
                  <a:pt x="120615" y="12266"/>
                </a:lnTo>
                <a:lnTo>
                  <a:pt x="130480" y="27587"/>
                </a:lnTo>
                <a:lnTo>
                  <a:pt x="133769" y="49022"/>
                </a:lnTo>
                <a:lnTo>
                  <a:pt x="133769" y="150037"/>
                </a:lnTo>
                <a:lnTo>
                  <a:pt x="98209" y="150037"/>
                </a:lnTo>
                <a:lnTo>
                  <a:pt x="98209" y="55105"/>
                </a:lnTo>
                <a:lnTo>
                  <a:pt x="97447" y="44704"/>
                </a:lnTo>
                <a:lnTo>
                  <a:pt x="94882" y="37429"/>
                </a:lnTo>
                <a:lnTo>
                  <a:pt x="89695" y="32234"/>
                </a:lnTo>
                <a:lnTo>
                  <a:pt x="81871" y="29118"/>
                </a:lnTo>
                <a:lnTo>
                  <a:pt x="71399" y="28079"/>
                </a:lnTo>
                <a:lnTo>
                  <a:pt x="55714" y="30203"/>
                </a:lnTo>
                <a:lnTo>
                  <a:pt x="44510" y="36577"/>
                </a:lnTo>
                <a:lnTo>
                  <a:pt x="37788" y="47201"/>
                </a:lnTo>
                <a:lnTo>
                  <a:pt x="35547" y="62077"/>
                </a:lnTo>
                <a:lnTo>
                  <a:pt x="35547" y="150037"/>
                </a:lnTo>
                <a:lnTo>
                  <a:pt x="0" y="150037"/>
                </a:lnTo>
                <a:lnTo>
                  <a:pt x="0" y="171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3749" y="9170784"/>
            <a:ext cx="134718" cy="15082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942454" y="9169492"/>
            <a:ext cx="136525" cy="152400"/>
          </a:xfrm>
          <a:custGeom>
            <a:avLst/>
            <a:gdLst/>
            <a:ahLst/>
            <a:cxnLst/>
            <a:rect l="l" t="t" r="r" b="b"/>
            <a:pathLst>
              <a:path w="136525" h="152400">
                <a:moveTo>
                  <a:pt x="130632" y="42697"/>
                </a:moveTo>
                <a:lnTo>
                  <a:pt x="95872" y="42697"/>
                </a:lnTo>
                <a:lnTo>
                  <a:pt x="95669" y="41465"/>
                </a:lnTo>
                <a:lnTo>
                  <a:pt x="95504" y="40551"/>
                </a:lnTo>
                <a:lnTo>
                  <a:pt x="95427" y="39890"/>
                </a:lnTo>
                <a:lnTo>
                  <a:pt x="94678" y="32778"/>
                </a:lnTo>
                <a:lnTo>
                  <a:pt x="92621" y="28308"/>
                </a:lnTo>
                <a:lnTo>
                  <a:pt x="89293" y="26581"/>
                </a:lnTo>
                <a:lnTo>
                  <a:pt x="85940" y="24803"/>
                </a:lnTo>
                <a:lnTo>
                  <a:pt x="77762" y="23926"/>
                </a:lnTo>
                <a:lnTo>
                  <a:pt x="64833" y="23926"/>
                </a:lnTo>
                <a:lnTo>
                  <a:pt x="52694" y="25052"/>
                </a:lnTo>
                <a:lnTo>
                  <a:pt x="44018" y="28428"/>
                </a:lnTo>
                <a:lnTo>
                  <a:pt x="38808" y="34053"/>
                </a:lnTo>
                <a:lnTo>
                  <a:pt x="37071" y="41922"/>
                </a:lnTo>
                <a:lnTo>
                  <a:pt x="37071" y="50101"/>
                </a:lnTo>
                <a:lnTo>
                  <a:pt x="75082" y="60236"/>
                </a:lnTo>
                <a:lnTo>
                  <a:pt x="92418" y="61563"/>
                </a:lnTo>
                <a:lnTo>
                  <a:pt x="129598" y="75498"/>
                </a:lnTo>
                <a:lnTo>
                  <a:pt x="136055" y="104013"/>
                </a:lnTo>
                <a:lnTo>
                  <a:pt x="135100" y="116530"/>
                </a:lnTo>
                <a:lnTo>
                  <a:pt x="99428" y="149464"/>
                </a:lnTo>
                <a:lnTo>
                  <a:pt x="65938" y="152095"/>
                </a:lnTo>
                <a:lnTo>
                  <a:pt x="48420" y="151499"/>
                </a:lnTo>
                <a:lnTo>
                  <a:pt x="7843" y="136863"/>
                </a:lnTo>
                <a:lnTo>
                  <a:pt x="0" y="107238"/>
                </a:lnTo>
                <a:lnTo>
                  <a:pt x="0" y="103530"/>
                </a:lnTo>
                <a:lnTo>
                  <a:pt x="36880" y="103530"/>
                </a:lnTo>
                <a:lnTo>
                  <a:pt x="36385" y="105600"/>
                </a:lnTo>
                <a:lnTo>
                  <a:pt x="36093" y="107238"/>
                </a:lnTo>
                <a:lnTo>
                  <a:pt x="66395" y="128206"/>
                </a:lnTo>
                <a:lnTo>
                  <a:pt x="81114" y="126984"/>
                </a:lnTo>
                <a:lnTo>
                  <a:pt x="91627" y="123317"/>
                </a:lnTo>
                <a:lnTo>
                  <a:pt x="97935" y="117201"/>
                </a:lnTo>
                <a:lnTo>
                  <a:pt x="100037" y="108635"/>
                </a:lnTo>
                <a:lnTo>
                  <a:pt x="98719" y="100442"/>
                </a:lnTo>
                <a:lnTo>
                  <a:pt x="94764" y="94588"/>
                </a:lnTo>
                <a:lnTo>
                  <a:pt x="88175" y="91074"/>
                </a:lnTo>
                <a:lnTo>
                  <a:pt x="78955" y="89903"/>
                </a:lnTo>
                <a:lnTo>
                  <a:pt x="57161" y="89333"/>
                </a:lnTo>
                <a:lnTo>
                  <a:pt x="39439" y="87634"/>
                </a:lnTo>
                <a:lnTo>
                  <a:pt x="4859" y="67036"/>
                </a:lnTo>
                <a:lnTo>
                  <a:pt x="1079" y="43497"/>
                </a:lnTo>
                <a:lnTo>
                  <a:pt x="1939" y="31787"/>
                </a:lnTo>
                <a:lnTo>
                  <a:pt x="35059" y="2273"/>
                </a:lnTo>
                <a:lnTo>
                  <a:pt x="67945" y="0"/>
                </a:lnTo>
                <a:lnTo>
                  <a:pt x="84960" y="550"/>
                </a:lnTo>
                <a:lnTo>
                  <a:pt x="123420" y="14093"/>
                </a:lnTo>
                <a:lnTo>
                  <a:pt x="129831" y="31102"/>
                </a:lnTo>
                <a:lnTo>
                  <a:pt x="130632" y="42697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3246" y="9170974"/>
            <a:ext cx="134619" cy="150482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081944" y="9169682"/>
            <a:ext cx="136525" cy="151765"/>
          </a:xfrm>
          <a:custGeom>
            <a:avLst/>
            <a:gdLst/>
            <a:ahLst/>
            <a:cxnLst/>
            <a:rect l="l" t="t" r="r" b="b"/>
            <a:pathLst>
              <a:path w="136525" h="151765">
                <a:moveTo>
                  <a:pt x="66116" y="83629"/>
                </a:moveTo>
                <a:lnTo>
                  <a:pt x="52945" y="84929"/>
                </a:lnTo>
                <a:lnTo>
                  <a:pt x="43535" y="88826"/>
                </a:lnTo>
                <a:lnTo>
                  <a:pt x="37887" y="95320"/>
                </a:lnTo>
                <a:lnTo>
                  <a:pt x="36004" y="104406"/>
                </a:lnTo>
                <a:lnTo>
                  <a:pt x="36004" y="114046"/>
                </a:lnTo>
                <a:lnTo>
                  <a:pt x="68275" y="127863"/>
                </a:lnTo>
                <a:lnTo>
                  <a:pt x="82456" y="126494"/>
                </a:lnTo>
                <a:lnTo>
                  <a:pt x="92594" y="122386"/>
                </a:lnTo>
                <a:lnTo>
                  <a:pt x="98680" y="115540"/>
                </a:lnTo>
                <a:lnTo>
                  <a:pt x="100711" y="105956"/>
                </a:lnTo>
                <a:lnTo>
                  <a:pt x="98545" y="96188"/>
                </a:lnTo>
                <a:lnTo>
                  <a:pt x="92052" y="89211"/>
                </a:lnTo>
                <a:lnTo>
                  <a:pt x="81240" y="85024"/>
                </a:lnTo>
                <a:lnTo>
                  <a:pt x="66116" y="83629"/>
                </a:lnTo>
                <a:close/>
              </a:path>
              <a:path w="136525" h="151765">
                <a:moveTo>
                  <a:pt x="42367" y="44704"/>
                </a:moveTo>
                <a:lnTo>
                  <a:pt x="6032" y="44704"/>
                </a:lnTo>
                <a:lnTo>
                  <a:pt x="6812" y="32446"/>
                </a:lnTo>
                <a:lnTo>
                  <a:pt x="9145" y="22413"/>
                </a:lnTo>
                <a:lnTo>
                  <a:pt x="50792" y="556"/>
                </a:lnTo>
                <a:lnTo>
                  <a:pt x="67665" y="0"/>
                </a:lnTo>
                <a:lnTo>
                  <a:pt x="86068" y="688"/>
                </a:lnTo>
                <a:lnTo>
                  <a:pt x="127980" y="17789"/>
                </a:lnTo>
                <a:lnTo>
                  <a:pt x="135915" y="53047"/>
                </a:lnTo>
                <a:lnTo>
                  <a:pt x="135915" y="150037"/>
                </a:lnTo>
                <a:lnTo>
                  <a:pt x="100406" y="150037"/>
                </a:lnTo>
                <a:lnTo>
                  <a:pt x="102108" y="129705"/>
                </a:lnTo>
                <a:lnTo>
                  <a:pt x="101193" y="129552"/>
                </a:lnTo>
                <a:lnTo>
                  <a:pt x="94399" y="139265"/>
                </a:lnTo>
                <a:lnTo>
                  <a:pt x="84239" y="146207"/>
                </a:lnTo>
                <a:lnTo>
                  <a:pt x="70725" y="150374"/>
                </a:lnTo>
                <a:lnTo>
                  <a:pt x="53873" y="151765"/>
                </a:lnTo>
                <a:lnTo>
                  <a:pt x="30303" y="148904"/>
                </a:lnTo>
                <a:lnTo>
                  <a:pt x="13468" y="140319"/>
                </a:lnTo>
                <a:lnTo>
                  <a:pt x="3367" y="126004"/>
                </a:lnTo>
                <a:lnTo>
                  <a:pt x="0" y="105956"/>
                </a:lnTo>
                <a:lnTo>
                  <a:pt x="3441" y="85740"/>
                </a:lnTo>
                <a:lnTo>
                  <a:pt x="13768" y="71307"/>
                </a:lnTo>
                <a:lnTo>
                  <a:pt x="30984" y="62650"/>
                </a:lnTo>
                <a:lnTo>
                  <a:pt x="55092" y="59766"/>
                </a:lnTo>
                <a:lnTo>
                  <a:pt x="71676" y="60817"/>
                </a:lnTo>
                <a:lnTo>
                  <a:pt x="84647" y="63974"/>
                </a:lnTo>
                <a:lnTo>
                  <a:pt x="94009" y="69244"/>
                </a:lnTo>
                <a:lnTo>
                  <a:pt x="99771" y="76631"/>
                </a:lnTo>
                <a:lnTo>
                  <a:pt x="100406" y="76631"/>
                </a:lnTo>
                <a:lnTo>
                  <a:pt x="100406" y="52590"/>
                </a:lnTo>
                <a:lnTo>
                  <a:pt x="100406" y="41008"/>
                </a:lnTo>
                <a:lnTo>
                  <a:pt x="98361" y="33337"/>
                </a:lnTo>
                <a:lnTo>
                  <a:pt x="69494" y="23888"/>
                </a:lnTo>
                <a:lnTo>
                  <a:pt x="57626" y="25190"/>
                </a:lnTo>
                <a:lnTo>
                  <a:pt x="49149" y="29095"/>
                </a:lnTo>
                <a:lnTo>
                  <a:pt x="44062" y="35600"/>
                </a:lnTo>
                <a:lnTo>
                  <a:pt x="42367" y="4470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4855" y="9243707"/>
            <a:ext cx="187667" cy="7487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5210" y="9231007"/>
            <a:ext cx="35496" cy="8587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9584" y="9225051"/>
            <a:ext cx="136093" cy="93725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4766" y="9166859"/>
            <a:ext cx="135928" cy="10943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6988" y="9166694"/>
            <a:ext cx="418071" cy="151891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8268" y="9328415"/>
            <a:ext cx="753441" cy="261426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457197" y="1062441"/>
            <a:ext cx="366395" cy="409575"/>
          </a:xfrm>
          <a:custGeom>
            <a:avLst/>
            <a:gdLst/>
            <a:ahLst/>
            <a:cxnLst/>
            <a:rect l="l" t="t" r="r" b="b"/>
            <a:pathLst>
              <a:path w="366394" h="409575">
                <a:moveTo>
                  <a:pt x="209778" y="0"/>
                </a:moveTo>
                <a:lnTo>
                  <a:pt x="0" y="0"/>
                </a:lnTo>
                <a:lnTo>
                  <a:pt x="0" y="409028"/>
                </a:lnTo>
                <a:lnTo>
                  <a:pt x="210947" y="409028"/>
                </a:lnTo>
                <a:lnTo>
                  <a:pt x="264524" y="404032"/>
                </a:lnTo>
                <a:lnTo>
                  <a:pt x="307612" y="389529"/>
                </a:lnTo>
                <a:lnTo>
                  <a:pt x="339395" y="366248"/>
                </a:lnTo>
                <a:lnTo>
                  <a:pt x="359061" y="334917"/>
                </a:lnTo>
                <a:lnTo>
                  <a:pt x="362031" y="317880"/>
                </a:lnTo>
                <a:lnTo>
                  <a:pt x="110439" y="317880"/>
                </a:lnTo>
                <a:lnTo>
                  <a:pt x="110439" y="242493"/>
                </a:lnTo>
                <a:lnTo>
                  <a:pt x="350839" y="242493"/>
                </a:lnTo>
                <a:lnTo>
                  <a:pt x="343814" y="230447"/>
                </a:lnTo>
                <a:lnTo>
                  <a:pt x="318220" y="209879"/>
                </a:lnTo>
                <a:lnTo>
                  <a:pt x="284568" y="195173"/>
                </a:lnTo>
                <a:lnTo>
                  <a:pt x="309717" y="180931"/>
                </a:lnTo>
                <a:lnTo>
                  <a:pt x="328073" y="163029"/>
                </a:lnTo>
                <a:lnTo>
                  <a:pt x="110439" y="163029"/>
                </a:lnTo>
                <a:lnTo>
                  <a:pt x="110439" y="91160"/>
                </a:lnTo>
                <a:lnTo>
                  <a:pt x="346623" y="91160"/>
                </a:lnTo>
                <a:lnTo>
                  <a:pt x="345878" y="82992"/>
                </a:lnTo>
                <a:lnTo>
                  <a:pt x="321386" y="36804"/>
                </a:lnTo>
                <a:lnTo>
                  <a:pt x="275888" y="9420"/>
                </a:lnTo>
                <a:lnTo>
                  <a:pt x="245548" y="2382"/>
                </a:lnTo>
                <a:lnTo>
                  <a:pt x="209778" y="0"/>
                </a:lnTo>
                <a:close/>
              </a:path>
              <a:path w="366394" h="409575">
                <a:moveTo>
                  <a:pt x="350839" y="242493"/>
                </a:moveTo>
                <a:lnTo>
                  <a:pt x="196926" y="242493"/>
                </a:lnTo>
                <a:lnTo>
                  <a:pt x="221625" y="245124"/>
                </a:lnTo>
                <a:lnTo>
                  <a:pt x="238926" y="252577"/>
                </a:lnTo>
                <a:lnTo>
                  <a:pt x="249105" y="264192"/>
                </a:lnTo>
                <a:lnTo>
                  <a:pt x="252437" y="279311"/>
                </a:lnTo>
                <a:lnTo>
                  <a:pt x="252437" y="280492"/>
                </a:lnTo>
                <a:lnTo>
                  <a:pt x="248793" y="296439"/>
                </a:lnTo>
                <a:lnTo>
                  <a:pt x="238191" y="308168"/>
                </a:lnTo>
                <a:lnTo>
                  <a:pt x="221126" y="315407"/>
                </a:lnTo>
                <a:lnTo>
                  <a:pt x="198094" y="317880"/>
                </a:lnTo>
                <a:lnTo>
                  <a:pt x="362031" y="317880"/>
                </a:lnTo>
                <a:lnTo>
                  <a:pt x="365767" y="296439"/>
                </a:lnTo>
                <a:lnTo>
                  <a:pt x="365798" y="295097"/>
                </a:lnTo>
                <a:lnTo>
                  <a:pt x="360092" y="258360"/>
                </a:lnTo>
                <a:lnTo>
                  <a:pt x="350839" y="242493"/>
                </a:lnTo>
                <a:close/>
              </a:path>
              <a:path w="366394" h="409575">
                <a:moveTo>
                  <a:pt x="346623" y="91160"/>
                </a:moveTo>
                <a:lnTo>
                  <a:pt x="184061" y="91160"/>
                </a:lnTo>
                <a:lnTo>
                  <a:pt x="206395" y="93515"/>
                </a:lnTo>
                <a:lnTo>
                  <a:pt x="222483" y="100363"/>
                </a:lnTo>
                <a:lnTo>
                  <a:pt x="232215" y="111375"/>
                </a:lnTo>
                <a:lnTo>
                  <a:pt x="235483" y="126225"/>
                </a:lnTo>
                <a:lnTo>
                  <a:pt x="235483" y="127393"/>
                </a:lnTo>
                <a:lnTo>
                  <a:pt x="231932" y="143066"/>
                </a:lnTo>
                <a:lnTo>
                  <a:pt x="221535" y="154193"/>
                </a:lnTo>
                <a:lnTo>
                  <a:pt x="204675" y="160830"/>
                </a:lnTo>
                <a:lnTo>
                  <a:pt x="181736" y="163029"/>
                </a:lnTo>
                <a:lnTo>
                  <a:pt x="328073" y="163029"/>
                </a:lnTo>
                <a:lnTo>
                  <a:pt x="329715" y="161428"/>
                </a:lnTo>
                <a:lnTo>
                  <a:pt x="342920" y="136007"/>
                </a:lnTo>
                <a:lnTo>
                  <a:pt x="347687" y="104012"/>
                </a:lnTo>
                <a:lnTo>
                  <a:pt x="347687" y="102844"/>
                </a:lnTo>
                <a:lnTo>
                  <a:pt x="346623" y="91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74979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64704" y="1054264"/>
            <a:ext cx="806450" cy="425450"/>
          </a:xfrm>
          <a:custGeom>
            <a:avLst/>
            <a:gdLst/>
            <a:ahLst/>
            <a:cxnLst/>
            <a:rect l="l" t="t" r="r" b="b"/>
            <a:pathLst>
              <a:path w="806450" h="425450">
                <a:moveTo>
                  <a:pt x="376313" y="417207"/>
                </a:moveTo>
                <a:lnTo>
                  <a:pt x="291541" y="293331"/>
                </a:lnTo>
                <a:lnTo>
                  <a:pt x="278739" y="274637"/>
                </a:lnTo>
                <a:lnTo>
                  <a:pt x="313334" y="254685"/>
                </a:lnTo>
                <a:lnTo>
                  <a:pt x="339864" y="227164"/>
                </a:lnTo>
                <a:lnTo>
                  <a:pt x="350824" y="204508"/>
                </a:lnTo>
                <a:lnTo>
                  <a:pt x="356882" y="191985"/>
                </a:lnTo>
                <a:lnTo>
                  <a:pt x="362877" y="149009"/>
                </a:lnTo>
                <a:lnTo>
                  <a:pt x="362877" y="147840"/>
                </a:lnTo>
                <a:lnTo>
                  <a:pt x="360591" y="119240"/>
                </a:lnTo>
                <a:lnTo>
                  <a:pt x="357111" y="106349"/>
                </a:lnTo>
                <a:lnTo>
                  <a:pt x="353745" y="93865"/>
                </a:lnTo>
                <a:lnTo>
                  <a:pt x="326644" y="52590"/>
                </a:lnTo>
                <a:lnTo>
                  <a:pt x="273177" y="19875"/>
                </a:lnTo>
                <a:lnTo>
                  <a:pt x="248932" y="14097"/>
                </a:lnTo>
                <a:lnTo>
                  <a:pt x="248932" y="154838"/>
                </a:lnTo>
                <a:lnTo>
                  <a:pt x="248932" y="156019"/>
                </a:lnTo>
                <a:lnTo>
                  <a:pt x="244856" y="176174"/>
                </a:lnTo>
                <a:lnTo>
                  <a:pt x="233006" y="191452"/>
                </a:lnTo>
                <a:lnTo>
                  <a:pt x="213931" y="201129"/>
                </a:lnTo>
                <a:lnTo>
                  <a:pt x="188163" y="204508"/>
                </a:lnTo>
                <a:lnTo>
                  <a:pt x="113360" y="204508"/>
                </a:lnTo>
                <a:lnTo>
                  <a:pt x="113360" y="106349"/>
                </a:lnTo>
                <a:lnTo>
                  <a:pt x="187579" y="106349"/>
                </a:lnTo>
                <a:lnTo>
                  <a:pt x="213194" y="109410"/>
                </a:lnTo>
                <a:lnTo>
                  <a:pt x="232498" y="118554"/>
                </a:lnTo>
                <a:lnTo>
                  <a:pt x="244690" y="133718"/>
                </a:lnTo>
                <a:lnTo>
                  <a:pt x="248932" y="154838"/>
                </a:lnTo>
                <a:lnTo>
                  <a:pt x="248932" y="14097"/>
                </a:lnTo>
                <a:lnTo>
                  <a:pt x="236753" y="11176"/>
                </a:lnTo>
                <a:lnTo>
                  <a:pt x="193408" y="8178"/>
                </a:lnTo>
                <a:lnTo>
                  <a:pt x="0" y="8178"/>
                </a:lnTo>
                <a:lnTo>
                  <a:pt x="0" y="417207"/>
                </a:lnTo>
                <a:lnTo>
                  <a:pt x="113360" y="417207"/>
                </a:lnTo>
                <a:lnTo>
                  <a:pt x="113360" y="293331"/>
                </a:lnTo>
                <a:lnTo>
                  <a:pt x="163042" y="293331"/>
                </a:lnTo>
                <a:lnTo>
                  <a:pt x="245427" y="417207"/>
                </a:lnTo>
                <a:lnTo>
                  <a:pt x="376313" y="417207"/>
                </a:lnTo>
                <a:close/>
              </a:path>
              <a:path w="806450" h="425450">
                <a:moveTo>
                  <a:pt x="806361" y="178219"/>
                </a:moveTo>
                <a:lnTo>
                  <a:pt x="618197" y="178219"/>
                </a:lnTo>
                <a:lnTo>
                  <a:pt x="618197" y="261200"/>
                </a:lnTo>
                <a:lnTo>
                  <a:pt x="698842" y="261200"/>
                </a:lnTo>
                <a:lnTo>
                  <a:pt x="698842" y="310870"/>
                </a:lnTo>
                <a:lnTo>
                  <a:pt x="685342" y="318198"/>
                </a:lnTo>
                <a:lnTo>
                  <a:pt x="670077" y="323507"/>
                </a:lnTo>
                <a:lnTo>
                  <a:pt x="652830" y="326720"/>
                </a:lnTo>
                <a:lnTo>
                  <a:pt x="633399" y="327812"/>
                </a:lnTo>
                <a:lnTo>
                  <a:pt x="588695" y="319379"/>
                </a:lnTo>
                <a:lnTo>
                  <a:pt x="553567" y="295897"/>
                </a:lnTo>
                <a:lnTo>
                  <a:pt x="530606" y="260019"/>
                </a:lnTo>
                <a:lnTo>
                  <a:pt x="522376" y="214464"/>
                </a:lnTo>
                <a:lnTo>
                  <a:pt x="522376" y="213296"/>
                </a:lnTo>
                <a:lnTo>
                  <a:pt x="530415" y="169379"/>
                </a:lnTo>
                <a:lnTo>
                  <a:pt x="552538" y="133743"/>
                </a:lnTo>
                <a:lnTo>
                  <a:pt x="585724" y="109842"/>
                </a:lnTo>
                <a:lnTo>
                  <a:pt x="626973" y="101104"/>
                </a:lnTo>
                <a:lnTo>
                  <a:pt x="655307" y="103682"/>
                </a:lnTo>
                <a:lnTo>
                  <a:pt x="680504" y="111175"/>
                </a:lnTo>
                <a:lnTo>
                  <a:pt x="703630" y="123278"/>
                </a:lnTo>
                <a:lnTo>
                  <a:pt x="725716" y="139649"/>
                </a:lnTo>
                <a:lnTo>
                  <a:pt x="792327" y="59601"/>
                </a:lnTo>
                <a:lnTo>
                  <a:pt x="758266" y="34518"/>
                </a:lnTo>
                <a:lnTo>
                  <a:pt x="720102" y="15773"/>
                </a:lnTo>
                <a:lnTo>
                  <a:pt x="676554" y="4051"/>
                </a:lnTo>
                <a:lnTo>
                  <a:pt x="626389" y="0"/>
                </a:lnTo>
                <a:lnTo>
                  <a:pt x="574255" y="5524"/>
                </a:lnTo>
                <a:lnTo>
                  <a:pt x="527265" y="21310"/>
                </a:lnTo>
                <a:lnTo>
                  <a:pt x="486448" y="46177"/>
                </a:lnTo>
                <a:lnTo>
                  <a:pt x="452869" y="78943"/>
                </a:lnTo>
                <a:lnTo>
                  <a:pt x="427583" y="118402"/>
                </a:lnTo>
                <a:lnTo>
                  <a:pt x="411645" y="163385"/>
                </a:lnTo>
                <a:lnTo>
                  <a:pt x="406095" y="212699"/>
                </a:lnTo>
                <a:lnTo>
                  <a:pt x="406095" y="213868"/>
                </a:lnTo>
                <a:lnTo>
                  <a:pt x="411746" y="264591"/>
                </a:lnTo>
                <a:lnTo>
                  <a:pt x="427951" y="309981"/>
                </a:lnTo>
                <a:lnTo>
                  <a:pt x="453605" y="349135"/>
                </a:lnTo>
                <a:lnTo>
                  <a:pt x="487616" y="381152"/>
                </a:lnTo>
                <a:lnTo>
                  <a:pt x="528878" y="405130"/>
                </a:lnTo>
                <a:lnTo>
                  <a:pt x="576287" y="420179"/>
                </a:lnTo>
                <a:lnTo>
                  <a:pt x="628726" y="425399"/>
                </a:lnTo>
                <a:lnTo>
                  <a:pt x="681710" y="420547"/>
                </a:lnTo>
                <a:lnTo>
                  <a:pt x="729157" y="407212"/>
                </a:lnTo>
                <a:lnTo>
                  <a:pt x="770801" y="387197"/>
                </a:lnTo>
                <a:lnTo>
                  <a:pt x="806361" y="362292"/>
                </a:lnTo>
                <a:lnTo>
                  <a:pt x="806361" y="178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134158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523897" y="1062443"/>
            <a:ext cx="376555" cy="409575"/>
          </a:xfrm>
          <a:custGeom>
            <a:avLst/>
            <a:gdLst/>
            <a:ahLst/>
            <a:cxnLst/>
            <a:rect l="l" t="t" r="r" b="b"/>
            <a:pathLst>
              <a:path w="376555" h="409575">
                <a:moveTo>
                  <a:pt x="193420" y="0"/>
                </a:moveTo>
                <a:lnTo>
                  <a:pt x="0" y="0"/>
                </a:lnTo>
                <a:lnTo>
                  <a:pt x="0" y="409028"/>
                </a:lnTo>
                <a:lnTo>
                  <a:pt x="113360" y="409028"/>
                </a:lnTo>
                <a:lnTo>
                  <a:pt x="113360" y="285153"/>
                </a:lnTo>
                <a:lnTo>
                  <a:pt x="291522" y="285153"/>
                </a:lnTo>
                <a:lnTo>
                  <a:pt x="278726" y="266458"/>
                </a:lnTo>
                <a:lnTo>
                  <a:pt x="313322" y="246497"/>
                </a:lnTo>
                <a:lnTo>
                  <a:pt x="339866" y="218979"/>
                </a:lnTo>
                <a:lnTo>
                  <a:pt x="350817" y="196329"/>
                </a:lnTo>
                <a:lnTo>
                  <a:pt x="113360" y="196329"/>
                </a:lnTo>
                <a:lnTo>
                  <a:pt x="113360" y="98170"/>
                </a:lnTo>
                <a:lnTo>
                  <a:pt x="357110" y="98170"/>
                </a:lnTo>
                <a:lnTo>
                  <a:pt x="353742" y="85678"/>
                </a:lnTo>
                <a:lnTo>
                  <a:pt x="326644" y="44411"/>
                </a:lnTo>
                <a:lnTo>
                  <a:pt x="273177" y="11685"/>
                </a:lnTo>
                <a:lnTo>
                  <a:pt x="236747" y="2994"/>
                </a:lnTo>
                <a:lnTo>
                  <a:pt x="193420" y="0"/>
                </a:lnTo>
                <a:close/>
              </a:path>
              <a:path w="376555" h="409575">
                <a:moveTo>
                  <a:pt x="291522" y="285153"/>
                </a:moveTo>
                <a:lnTo>
                  <a:pt x="163029" y="285153"/>
                </a:lnTo>
                <a:lnTo>
                  <a:pt x="245414" y="409028"/>
                </a:lnTo>
                <a:lnTo>
                  <a:pt x="376313" y="409028"/>
                </a:lnTo>
                <a:lnTo>
                  <a:pt x="291522" y="285153"/>
                </a:lnTo>
                <a:close/>
              </a:path>
              <a:path w="376555" h="409575">
                <a:moveTo>
                  <a:pt x="357110" y="98170"/>
                </a:moveTo>
                <a:lnTo>
                  <a:pt x="187578" y="98170"/>
                </a:lnTo>
                <a:lnTo>
                  <a:pt x="213185" y="101228"/>
                </a:lnTo>
                <a:lnTo>
                  <a:pt x="232495" y="110366"/>
                </a:lnTo>
                <a:lnTo>
                  <a:pt x="244686" y="125527"/>
                </a:lnTo>
                <a:lnTo>
                  <a:pt x="248932" y="146659"/>
                </a:lnTo>
                <a:lnTo>
                  <a:pt x="248932" y="147840"/>
                </a:lnTo>
                <a:lnTo>
                  <a:pt x="244859" y="167991"/>
                </a:lnTo>
                <a:lnTo>
                  <a:pt x="233005" y="183262"/>
                </a:lnTo>
                <a:lnTo>
                  <a:pt x="213919" y="192944"/>
                </a:lnTo>
                <a:lnTo>
                  <a:pt x="188150" y="196329"/>
                </a:lnTo>
                <a:lnTo>
                  <a:pt x="350817" y="196329"/>
                </a:lnTo>
                <a:lnTo>
                  <a:pt x="356877" y="183794"/>
                </a:lnTo>
                <a:lnTo>
                  <a:pt x="362877" y="140830"/>
                </a:lnTo>
                <a:lnTo>
                  <a:pt x="362877" y="139661"/>
                </a:lnTo>
                <a:lnTo>
                  <a:pt x="360583" y="111054"/>
                </a:lnTo>
                <a:lnTo>
                  <a:pt x="357110" y="98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546646" y="1817928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40805" y="546"/>
                </a:moveTo>
                <a:lnTo>
                  <a:pt x="0" y="546"/>
                </a:lnTo>
                <a:lnTo>
                  <a:pt x="0" y="62141"/>
                </a:lnTo>
                <a:lnTo>
                  <a:pt x="11696" y="62141"/>
                </a:lnTo>
                <a:lnTo>
                  <a:pt x="11696" y="36830"/>
                </a:lnTo>
                <a:lnTo>
                  <a:pt x="39319" y="36830"/>
                </a:lnTo>
                <a:lnTo>
                  <a:pt x="39319" y="26987"/>
                </a:lnTo>
                <a:lnTo>
                  <a:pt x="11696" y="26987"/>
                </a:lnTo>
                <a:lnTo>
                  <a:pt x="11696" y="10388"/>
                </a:lnTo>
                <a:lnTo>
                  <a:pt x="40805" y="10388"/>
                </a:lnTo>
                <a:lnTo>
                  <a:pt x="40805" y="546"/>
                </a:lnTo>
                <a:close/>
              </a:path>
              <a:path w="195579" h="62864">
                <a:moveTo>
                  <a:pt x="118427" y="17602"/>
                </a:moveTo>
                <a:lnTo>
                  <a:pt x="116979" y="10020"/>
                </a:lnTo>
                <a:lnTo>
                  <a:pt x="116827" y="9283"/>
                </a:lnTo>
                <a:lnTo>
                  <a:pt x="110388" y="1866"/>
                </a:lnTo>
                <a:lnTo>
                  <a:pt x="106565" y="889"/>
                </a:lnTo>
                <a:lnTo>
                  <a:pt x="106565" y="20815"/>
                </a:lnTo>
                <a:lnTo>
                  <a:pt x="106565" y="41440"/>
                </a:lnTo>
                <a:lnTo>
                  <a:pt x="105841" y="47586"/>
                </a:lnTo>
                <a:lnTo>
                  <a:pt x="102958" y="51650"/>
                </a:lnTo>
                <a:lnTo>
                  <a:pt x="98602" y="52666"/>
                </a:lnTo>
                <a:lnTo>
                  <a:pt x="83781" y="52666"/>
                </a:lnTo>
                <a:lnTo>
                  <a:pt x="79209" y="51752"/>
                </a:lnTo>
                <a:lnTo>
                  <a:pt x="76123" y="48158"/>
                </a:lnTo>
                <a:lnTo>
                  <a:pt x="75336" y="42837"/>
                </a:lnTo>
                <a:lnTo>
                  <a:pt x="75463" y="20815"/>
                </a:lnTo>
                <a:lnTo>
                  <a:pt x="75996" y="15062"/>
                </a:lnTo>
                <a:lnTo>
                  <a:pt x="78651" y="11036"/>
                </a:lnTo>
                <a:lnTo>
                  <a:pt x="83235" y="10020"/>
                </a:lnTo>
                <a:lnTo>
                  <a:pt x="98679" y="10020"/>
                </a:lnTo>
                <a:lnTo>
                  <a:pt x="103149" y="10960"/>
                </a:lnTo>
                <a:lnTo>
                  <a:pt x="105879" y="14719"/>
                </a:lnTo>
                <a:lnTo>
                  <a:pt x="106565" y="20815"/>
                </a:lnTo>
                <a:lnTo>
                  <a:pt x="106565" y="889"/>
                </a:lnTo>
                <a:lnTo>
                  <a:pt x="103174" y="0"/>
                </a:lnTo>
                <a:lnTo>
                  <a:pt x="79413" y="0"/>
                </a:lnTo>
                <a:lnTo>
                  <a:pt x="63474" y="45631"/>
                </a:lnTo>
                <a:lnTo>
                  <a:pt x="65100" y="53619"/>
                </a:lnTo>
                <a:lnTo>
                  <a:pt x="71666" y="60871"/>
                </a:lnTo>
                <a:lnTo>
                  <a:pt x="78905" y="62674"/>
                </a:lnTo>
                <a:lnTo>
                  <a:pt x="102527" y="62674"/>
                </a:lnTo>
                <a:lnTo>
                  <a:pt x="110350" y="60845"/>
                </a:lnTo>
                <a:lnTo>
                  <a:pt x="113588" y="57175"/>
                </a:lnTo>
                <a:lnTo>
                  <a:pt x="115709" y="53441"/>
                </a:lnTo>
                <a:lnTo>
                  <a:pt x="115912" y="52666"/>
                </a:lnTo>
                <a:lnTo>
                  <a:pt x="117221" y="47752"/>
                </a:lnTo>
                <a:lnTo>
                  <a:pt x="118135" y="40106"/>
                </a:lnTo>
                <a:lnTo>
                  <a:pt x="118338" y="33312"/>
                </a:lnTo>
                <a:lnTo>
                  <a:pt x="118427" y="17602"/>
                </a:lnTo>
                <a:close/>
              </a:path>
              <a:path w="195579" h="62864">
                <a:moveTo>
                  <a:pt x="195110" y="11836"/>
                </a:moveTo>
                <a:lnTo>
                  <a:pt x="194665" y="10388"/>
                </a:lnTo>
                <a:lnTo>
                  <a:pt x="193675" y="7086"/>
                </a:lnTo>
                <a:lnTo>
                  <a:pt x="187947" y="1854"/>
                </a:lnTo>
                <a:lnTo>
                  <a:pt x="183235" y="660"/>
                </a:lnTo>
                <a:lnTo>
                  <a:pt x="183235" y="16421"/>
                </a:lnTo>
                <a:lnTo>
                  <a:pt x="183235" y="25107"/>
                </a:lnTo>
                <a:lnTo>
                  <a:pt x="182575" y="27965"/>
                </a:lnTo>
                <a:lnTo>
                  <a:pt x="179959" y="30835"/>
                </a:lnTo>
                <a:lnTo>
                  <a:pt x="177304" y="31546"/>
                </a:lnTo>
                <a:lnTo>
                  <a:pt x="156514" y="31546"/>
                </a:lnTo>
                <a:lnTo>
                  <a:pt x="156514" y="10388"/>
                </a:lnTo>
                <a:lnTo>
                  <a:pt x="177939" y="10388"/>
                </a:lnTo>
                <a:lnTo>
                  <a:pt x="180403" y="11023"/>
                </a:lnTo>
                <a:lnTo>
                  <a:pt x="182676" y="13576"/>
                </a:lnTo>
                <a:lnTo>
                  <a:pt x="183235" y="16421"/>
                </a:lnTo>
                <a:lnTo>
                  <a:pt x="183235" y="660"/>
                </a:lnTo>
                <a:lnTo>
                  <a:pt x="182740" y="533"/>
                </a:lnTo>
                <a:lnTo>
                  <a:pt x="144830" y="533"/>
                </a:lnTo>
                <a:lnTo>
                  <a:pt x="144830" y="62141"/>
                </a:lnTo>
                <a:lnTo>
                  <a:pt x="156514" y="62141"/>
                </a:lnTo>
                <a:lnTo>
                  <a:pt x="156514" y="41376"/>
                </a:lnTo>
                <a:lnTo>
                  <a:pt x="179616" y="41376"/>
                </a:lnTo>
                <a:lnTo>
                  <a:pt x="182740" y="44564"/>
                </a:lnTo>
                <a:lnTo>
                  <a:pt x="182740" y="62141"/>
                </a:lnTo>
                <a:lnTo>
                  <a:pt x="194424" y="62141"/>
                </a:lnTo>
                <a:lnTo>
                  <a:pt x="194424" y="41376"/>
                </a:lnTo>
                <a:lnTo>
                  <a:pt x="194424" y="41008"/>
                </a:lnTo>
                <a:lnTo>
                  <a:pt x="191008" y="37020"/>
                </a:lnTo>
                <a:lnTo>
                  <a:pt x="184188" y="36601"/>
                </a:lnTo>
                <a:lnTo>
                  <a:pt x="184188" y="36195"/>
                </a:lnTo>
                <a:lnTo>
                  <a:pt x="188595" y="35318"/>
                </a:lnTo>
                <a:lnTo>
                  <a:pt x="191528" y="33743"/>
                </a:lnTo>
                <a:lnTo>
                  <a:pt x="192900" y="31546"/>
                </a:lnTo>
                <a:lnTo>
                  <a:pt x="194386" y="29171"/>
                </a:lnTo>
                <a:lnTo>
                  <a:pt x="195072" y="25107"/>
                </a:lnTo>
                <a:lnTo>
                  <a:pt x="195110" y="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11123" y="1817928"/>
            <a:ext cx="462915" cy="62865"/>
          </a:xfrm>
          <a:custGeom>
            <a:avLst/>
            <a:gdLst/>
            <a:ahLst/>
            <a:cxnLst/>
            <a:rect l="l" t="t" r="r" b="b"/>
            <a:pathLst>
              <a:path w="462915" h="62864">
                <a:moveTo>
                  <a:pt x="40563" y="51663"/>
                </a:moveTo>
                <a:lnTo>
                  <a:pt x="11684" y="51663"/>
                </a:lnTo>
                <a:lnTo>
                  <a:pt x="11684" y="533"/>
                </a:lnTo>
                <a:lnTo>
                  <a:pt x="0" y="533"/>
                </a:lnTo>
                <a:lnTo>
                  <a:pt x="0" y="62141"/>
                </a:lnTo>
                <a:lnTo>
                  <a:pt x="40563" y="62141"/>
                </a:lnTo>
                <a:lnTo>
                  <a:pt x="40563" y="51663"/>
                </a:lnTo>
                <a:close/>
              </a:path>
              <a:path w="462915" h="62864">
                <a:moveTo>
                  <a:pt x="118287" y="62141"/>
                </a:moveTo>
                <a:lnTo>
                  <a:pt x="114300" y="50330"/>
                </a:lnTo>
                <a:lnTo>
                  <a:pt x="111379" y="41706"/>
                </a:lnTo>
                <a:lnTo>
                  <a:pt x="100558" y="9626"/>
                </a:lnTo>
                <a:lnTo>
                  <a:pt x="99517" y="6540"/>
                </a:lnTo>
                <a:lnTo>
                  <a:pt x="99517" y="41706"/>
                </a:lnTo>
                <a:lnTo>
                  <a:pt x="78397" y="41706"/>
                </a:lnTo>
                <a:lnTo>
                  <a:pt x="88874" y="9626"/>
                </a:lnTo>
                <a:lnTo>
                  <a:pt x="99517" y="41706"/>
                </a:lnTo>
                <a:lnTo>
                  <a:pt x="99517" y="6540"/>
                </a:lnTo>
                <a:lnTo>
                  <a:pt x="97497" y="546"/>
                </a:lnTo>
                <a:lnTo>
                  <a:pt x="79946" y="546"/>
                </a:lnTo>
                <a:lnTo>
                  <a:pt x="59448" y="62141"/>
                </a:lnTo>
                <a:lnTo>
                  <a:pt x="71818" y="62141"/>
                </a:lnTo>
                <a:lnTo>
                  <a:pt x="75641" y="50330"/>
                </a:lnTo>
                <a:lnTo>
                  <a:pt x="102235" y="50330"/>
                </a:lnTo>
                <a:lnTo>
                  <a:pt x="106159" y="62141"/>
                </a:lnTo>
                <a:lnTo>
                  <a:pt x="118287" y="62141"/>
                </a:lnTo>
                <a:close/>
              </a:path>
              <a:path w="462915" h="62864">
                <a:moveTo>
                  <a:pt x="189306" y="36588"/>
                </a:moveTo>
                <a:lnTo>
                  <a:pt x="187960" y="32207"/>
                </a:lnTo>
                <a:lnTo>
                  <a:pt x="182562" y="28003"/>
                </a:lnTo>
                <a:lnTo>
                  <a:pt x="176644" y="26695"/>
                </a:lnTo>
                <a:lnTo>
                  <a:pt x="159702" y="25755"/>
                </a:lnTo>
                <a:lnTo>
                  <a:pt x="155130" y="25146"/>
                </a:lnTo>
                <a:lnTo>
                  <a:pt x="152361" y="23583"/>
                </a:lnTo>
                <a:lnTo>
                  <a:pt x="151663" y="21259"/>
                </a:lnTo>
                <a:lnTo>
                  <a:pt x="151663" y="14097"/>
                </a:lnTo>
                <a:lnTo>
                  <a:pt x="152527" y="11950"/>
                </a:lnTo>
                <a:lnTo>
                  <a:pt x="155917" y="9893"/>
                </a:lnTo>
                <a:lnTo>
                  <a:pt x="159524" y="9398"/>
                </a:lnTo>
                <a:lnTo>
                  <a:pt x="169760" y="9398"/>
                </a:lnTo>
                <a:lnTo>
                  <a:pt x="172732" y="9829"/>
                </a:lnTo>
                <a:lnTo>
                  <a:pt x="175260" y="11620"/>
                </a:lnTo>
                <a:lnTo>
                  <a:pt x="176047" y="13779"/>
                </a:lnTo>
                <a:lnTo>
                  <a:pt x="176403" y="18503"/>
                </a:lnTo>
                <a:lnTo>
                  <a:pt x="187820" y="18503"/>
                </a:lnTo>
                <a:lnTo>
                  <a:pt x="187820" y="9779"/>
                </a:lnTo>
                <a:lnTo>
                  <a:pt x="186207" y="5499"/>
                </a:lnTo>
                <a:lnTo>
                  <a:pt x="179768" y="1104"/>
                </a:lnTo>
                <a:lnTo>
                  <a:pt x="173532" y="0"/>
                </a:lnTo>
                <a:lnTo>
                  <a:pt x="154482" y="0"/>
                </a:lnTo>
                <a:lnTo>
                  <a:pt x="147967" y="1193"/>
                </a:lnTo>
                <a:lnTo>
                  <a:pt x="141439" y="5981"/>
                </a:lnTo>
                <a:lnTo>
                  <a:pt x="139801" y="10769"/>
                </a:lnTo>
                <a:lnTo>
                  <a:pt x="139801" y="25019"/>
                </a:lnTo>
                <a:lnTo>
                  <a:pt x="141160" y="29591"/>
                </a:lnTo>
                <a:lnTo>
                  <a:pt x="146570" y="33870"/>
                </a:lnTo>
                <a:lnTo>
                  <a:pt x="152793" y="35217"/>
                </a:lnTo>
                <a:lnTo>
                  <a:pt x="172643" y="36410"/>
                </a:lnTo>
                <a:lnTo>
                  <a:pt x="175006" y="37007"/>
                </a:lnTo>
                <a:lnTo>
                  <a:pt x="177203" y="38950"/>
                </a:lnTo>
                <a:lnTo>
                  <a:pt x="177749" y="40932"/>
                </a:lnTo>
                <a:lnTo>
                  <a:pt x="177749" y="47942"/>
                </a:lnTo>
                <a:lnTo>
                  <a:pt x="177038" y="50520"/>
                </a:lnTo>
                <a:lnTo>
                  <a:pt x="174129" y="52743"/>
                </a:lnTo>
                <a:lnTo>
                  <a:pt x="170802" y="53301"/>
                </a:lnTo>
                <a:lnTo>
                  <a:pt x="158864" y="53301"/>
                </a:lnTo>
                <a:lnTo>
                  <a:pt x="154749" y="52819"/>
                </a:lnTo>
                <a:lnTo>
                  <a:pt x="151739" y="50888"/>
                </a:lnTo>
                <a:lnTo>
                  <a:pt x="150990" y="48260"/>
                </a:lnTo>
                <a:lnTo>
                  <a:pt x="150952" y="42646"/>
                </a:lnTo>
                <a:lnTo>
                  <a:pt x="139573" y="42646"/>
                </a:lnTo>
                <a:lnTo>
                  <a:pt x="139623" y="52057"/>
                </a:lnTo>
                <a:lnTo>
                  <a:pt x="141198" y="56819"/>
                </a:lnTo>
                <a:lnTo>
                  <a:pt x="147561" y="61506"/>
                </a:lnTo>
                <a:lnTo>
                  <a:pt x="153987" y="62687"/>
                </a:lnTo>
                <a:lnTo>
                  <a:pt x="174447" y="62687"/>
                </a:lnTo>
                <a:lnTo>
                  <a:pt x="181406" y="61493"/>
                </a:lnTo>
                <a:lnTo>
                  <a:pt x="187731" y="56705"/>
                </a:lnTo>
                <a:lnTo>
                  <a:pt x="189306" y="51409"/>
                </a:lnTo>
                <a:lnTo>
                  <a:pt x="189306" y="36588"/>
                </a:lnTo>
                <a:close/>
              </a:path>
              <a:path w="462915" h="62864">
                <a:moveTo>
                  <a:pt x="258876" y="533"/>
                </a:moveTo>
                <a:lnTo>
                  <a:pt x="210997" y="533"/>
                </a:lnTo>
                <a:lnTo>
                  <a:pt x="210997" y="11010"/>
                </a:lnTo>
                <a:lnTo>
                  <a:pt x="228777" y="11010"/>
                </a:lnTo>
                <a:lnTo>
                  <a:pt x="228777" y="62141"/>
                </a:lnTo>
                <a:lnTo>
                  <a:pt x="240461" y="62141"/>
                </a:lnTo>
                <a:lnTo>
                  <a:pt x="240461" y="11010"/>
                </a:lnTo>
                <a:lnTo>
                  <a:pt x="258876" y="11010"/>
                </a:lnTo>
                <a:lnTo>
                  <a:pt x="258876" y="533"/>
                </a:lnTo>
                <a:close/>
              </a:path>
              <a:path w="462915" h="62864">
                <a:moveTo>
                  <a:pt x="294970" y="533"/>
                </a:moveTo>
                <a:lnTo>
                  <a:pt x="283273" y="533"/>
                </a:lnTo>
                <a:lnTo>
                  <a:pt x="283273" y="62141"/>
                </a:lnTo>
                <a:lnTo>
                  <a:pt x="294970" y="62141"/>
                </a:lnTo>
                <a:lnTo>
                  <a:pt x="294970" y="533"/>
                </a:lnTo>
                <a:close/>
              </a:path>
              <a:path w="462915" h="62864">
                <a:moveTo>
                  <a:pt x="381533" y="533"/>
                </a:moveTo>
                <a:lnTo>
                  <a:pt x="369836" y="533"/>
                </a:lnTo>
                <a:lnTo>
                  <a:pt x="369836" y="36017"/>
                </a:lnTo>
                <a:lnTo>
                  <a:pt x="369938" y="43942"/>
                </a:lnTo>
                <a:lnTo>
                  <a:pt x="370205" y="51892"/>
                </a:lnTo>
                <a:lnTo>
                  <a:pt x="369798" y="51892"/>
                </a:lnTo>
                <a:lnTo>
                  <a:pt x="361594" y="34531"/>
                </a:lnTo>
                <a:lnTo>
                  <a:pt x="344170" y="533"/>
                </a:lnTo>
                <a:lnTo>
                  <a:pt x="324358" y="533"/>
                </a:lnTo>
                <a:lnTo>
                  <a:pt x="324358" y="62141"/>
                </a:lnTo>
                <a:lnTo>
                  <a:pt x="336042" y="62141"/>
                </a:lnTo>
                <a:lnTo>
                  <a:pt x="336042" y="26809"/>
                </a:lnTo>
                <a:lnTo>
                  <a:pt x="335953" y="18719"/>
                </a:lnTo>
                <a:lnTo>
                  <a:pt x="335635" y="10655"/>
                </a:lnTo>
                <a:lnTo>
                  <a:pt x="336092" y="10655"/>
                </a:lnTo>
                <a:lnTo>
                  <a:pt x="343242" y="26644"/>
                </a:lnTo>
                <a:lnTo>
                  <a:pt x="361721" y="62141"/>
                </a:lnTo>
                <a:lnTo>
                  <a:pt x="381533" y="62141"/>
                </a:lnTo>
                <a:lnTo>
                  <a:pt x="381533" y="533"/>
                </a:lnTo>
                <a:close/>
              </a:path>
              <a:path w="462915" h="62864">
                <a:moveTo>
                  <a:pt x="462381" y="41605"/>
                </a:moveTo>
                <a:lnTo>
                  <a:pt x="462191" y="29375"/>
                </a:lnTo>
                <a:lnTo>
                  <a:pt x="435076" y="29375"/>
                </a:lnTo>
                <a:lnTo>
                  <a:pt x="435076" y="37998"/>
                </a:lnTo>
                <a:lnTo>
                  <a:pt x="450557" y="37998"/>
                </a:lnTo>
                <a:lnTo>
                  <a:pt x="450507" y="45796"/>
                </a:lnTo>
                <a:lnTo>
                  <a:pt x="449643" y="49123"/>
                </a:lnTo>
                <a:lnTo>
                  <a:pt x="446189" y="51955"/>
                </a:lnTo>
                <a:lnTo>
                  <a:pt x="442125" y="52666"/>
                </a:lnTo>
                <a:lnTo>
                  <a:pt x="429196" y="52666"/>
                </a:lnTo>
                <a:lnTo>
                  <a:pt x="425018" y="51841"/>
                </a:lnTo>
                <a:lnTo>
                  <a:pt x="421411" y="48488"/>
                </a:lnTo>
                <a:lnTo>
                  <a:pt x="420497" y="44602"/>
                </a:lnTo>
                <a:lnTo>
                  <a:pt x="420458" y="18186"/>
                </a:lnTo>
                <a:lnTo>
                  <a:pt x="421360" y="14236"/>
                </a:lnTo>
                <a:lnTo>
                  <a:pt x="425005" y="10858"/>
                </a:lnTo>
                <a:lnTo>
                  <a:pt x="429310" y="10020"/>
                </a:lnTo>
                <a:lnTo>
                  <a:pt x="442290" y="10020"/>
                </a:lnTo>
                <a:lnTo>
                  <a:pt x="446189" y="10502"/>
                </a:lnTo>
                <a:lnTo>
                  <a:pt x="449275" y="12471"/>
                </a:lnTo>
                <a:lnTo>
                  <a:pt x="450164" y="14973"/>
                </a:lnTo>
                <a:lnTo>
                  <a:pt x="450367" y="18999"/>
                </a:lnTo>
                <a:lnTo>
                  <a:pt x="462191" y="18999"/>
                </a:lnTo>
                <a:lnTo>
                  <a:pt x="462191" y="10998"/>
                </a:lnTo>
                <a:lnTo>
                  <a:pt x="460603" y="5829"/>
                </a:lnTo>
                <a:lnTo>
                  <a:pt x="454228" y="1168"/>
                </a:lnTo>
                <a:lnTo>
                  <a:pt x="447154" y="12"/>
                </a:lnTo>
                <a:lnTo>
                  <a:pt x="427837" y="12"/>
                </a:lnTo>
                <a:lnTo>
                  <a:pt x="408546" y="36550"/>
                </a:lnTo>
                <a:lnTo>
                  <a:pt x="408546" y="47117"/>
                </a:lnTo>
                <a:lnTo>
                  <a:pt x="410273" y="54114"/>
                </a:lnTo>
                <a:lnTo>
                  <a:pt x="417195" y="60960"/>
                </a:lnTo>
                <a:lnTo>
                  <a:pt x="424256" y="62687"/>
                </a:lnTo>
                <a:lnTo>
                  <a:pt x="446506" y="62687"/>
                </a:lnTo>
                <a:lnTo>
                  <a:pt x="453999" y="61404"/>
                </a:lnTo>
                <a:lnTo>
                  <a:pt x="460705" y="56248"/>
                </a:lnTo>
                <a:lnTo>
                  <a:pt x="462381" y="50507"/>
                </a:lnTo>
                <a:lnTo>
                  <a:pt x="462381" y="41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341793" y="1818461"/>
            <a:ext cx="421640" cy="62230"/>
          </a:xfrm>
          <a:custGeom>
            <a:avLst/>
            <a:gdLst/>
            <a:ahLst/>
            <a:cxnLst/>
            <a:rect l="l" t="t" r="r" b="b"/>
            <a:pathLst>
              <a:path w="421639" h="62230">
                <a:moveTo>
                  <a:pt x="50126" y="35902"/>
                </a:moveTo>
                <a:lnTo>
                  <a:pt x="49123" y="34493"/>
                </a:lnTo>
                <a:lnTo>
                  <a:pt x="46609" y="31013"/>
                </a:lnTo>
                <a:lnTo>
                  <a:pt x="39573" y="29933"/>
                </a:lnTo>
                <a:lnTo>
                  <a:pt x="39573" y="29692"/>
                </a:lnTo>
                <a:lnTo>
                  <a:pt x="45618" y="28346"/>
                </a:lnTo>
                <a:lnTo>
                  <a:pt x="47294" y="25869"/>
                </a:lnTo>
                <a:lnTo>
                  <a:pt x="48653" y="23863"/>
                </a:lnTo>
                <a:lnTo>
                  <a:pt x="48628" y="9855"/>
                </a:lnTo>
                <a:lnTo>
                  <a:pt x="47358" y="5689"/>
                </a:lnTo>
                <a:lnTo>
                  <a:pt x="42214" y="1143"/>
                </a:lnTo>
                <a:lnTo>
                  <a:pt x="38265" y="215"/>
                </a:lnTo>
                <a:lnTo>
                  <a:pt x="38265" y="39230"/>
                </a:lnTo>
                <a:lnTo>
                  <a:pt x="38265" y="46545"/>
                </a:lnTo>
                <a:lnTo>
                  <a:pt x="37642" y="48882"/>
                </a:lnTo>
                <a:lnTo>
                  <a:pt x="35140" y="51117"/>
                </a:lnTo>
                <a:lnTo>
                  <a:pt x="32550" y="51676"/>
                </a:lnTo>
                <a:lnTo>
                  <a:pt x="28613" y="51676"/>
                </a:lnTo>
                <a:lnTo>
                  <a:pt x="24498" y="51765"/>
                </a:lnTo>
                <a:lnTo>
                  <a:pt x="11684" y="51765"/>
                </a:lnTo>
                <a:lnTo>
                  <a:pt x="11684" y="34493"/>
                </a:lnTo>
                <a:lnTo>
                  <a:pt x="31762" y="34493"/>
                </a:lnTo>
                <a:lnTo>
                  <a:pt x="35001" y="34963"/>
                </a:lnTo>
                <a:lnTo>
                  <a:pt x="37617" y="36893"/>
                </a:lnTo>
                <a:lnTo>
                  <a:pt x="38265" y="39230"/>
                </a:lnTo>
                <a:lnTo>
                  <a:pt x="38265" y="215"/>
                </a:lnTo>
                <a:lnTo>
                  <a:pt x="37376" y="0"/>
                </a:lnTo>
                <a:lnTo>
                  <a:pt x="36766" y="0"/>
                </a:lnTo>
                <a:lnTo>
                  <a:pt x="36766" y="12319"/>
                </a:lnTo>
                <a:lnTo>
                  <a:pt x="36766" y="20955"/>
                </a:lnTo>
                <a:lnTo>
                  <a:pt x="36131" y="23317"/>
                </a:lnTo>
                <a:lnTo>
                  <a:pt x="33578" y="25349"/>
                </a:lnTo>
                <a:lnTo>
                  <a:pt x="30619" y="25869"/>
                </a:lnTo>
                <a:lnTo>
                  <a:pt x="11684" y="25869"/>
                </a:lnTo>
                <a:lnTo>
                  <a:pt x="11684" y="9855"/>
                </a:lnTo>
                <a:lnTo>
                  <a:pt x="33985" y="9855"/>
                </a:lnTo>
                <a:lnTo>
                  <a:pt x="36766" y="12319"/>
                </a:lnTo>
                <a:lnTo>
                  <a:pt x="36766" y="0"/>
                </a:lnTo>
                <a:lnTo>
                  <a:pt x="0" y="0"/>
                </a:lnTo>
                <a:lnTo>
                  <a:pt x="0" y="61607"/>
                </a:lnTo>
                <a:lnTo>
                  <a:pt x="38646" y="61607"/>
                </a:lnTo>
                <a:lnTo>
                  <a:pt x="43357" y="60350"/>
                </a:lnTo>
                <a:lnTo>
                  <a:pt x="48780" y="55283"/>
                </a:lnTo>
                <a:lnTo>
                  <a:pt x="49860" y="51765"/>
                </a:lnTo>
                <a:lnTo>
                  <a:pt x="50063" y="51117"/>
                </a:lnTo>
                <a:lnTo>
                  <a:pt x="50126" y="35902"/>
                </a:lnTo>
                <a:close/>
              </a:path>
              <a:path w="421639" h="62230">
                <a:moveTo>
                  <a:pt x="118313" y="51777"/>
                </a:moveTo>
                <a:lnTo>
                  <a:pt x="87579" y="51777"/>
                </a:lnTo>
                <a:lnTo>
                  <a:pt x="87579" y="34366"/>
                </a:lnTo>
                <a:lnTo>
                  <a:pt x="116459" y="34366"/>
                </a:lnTo>
                <a:lnTo>
                  <a:pt x="116459" y="25742"/>
                </a:lnTo>
                <a:lnTo>
                  <a:pt x="87579" y="25742"/>
                </a:lnTo>
                <a:lnTo>
                  <a:pt x="87579" y="9855"/>
                </a:lnTo>
                <a:lnTo>
                  <a:pt x="118046" y="9855"/>
                </a:lnTo>
                <a:lnTo>
                  <a:pt x="118046" y="12"/>
                </a:lnTo>
                <a:lnTo>
                  <a:pt x="75882" y="12"/>
                </a:lnTo>
                <a:lnTo>
                  <a:pt x="75882" y="61607"/>
                </a:lnTo>
                <a:lnTo>
                  <a:pt x="118313" y="61607"/>
                </a:lnTo>
                <a:lnTo>
                  <a:pt x="118313" y="51777"/>
                </a:lnTo>
                <a:close/>
              </a:path>
              <a:path w="421639" h="62230">
                <a:moveTo>
                  <a:pt x="198843" y="61607"/>
                </a:moveTo>
                <a:lnTo>
                  <a:pt x="194843" y="49796"/>
                </a:lnTo>
                <a:lnTo>
                  <a:pt x="191935" y="41173"/>
                </a:lnTo>
                <a:lnTo>
                  <a:pt x="181089" y="9093"/>
                </a:lnTo>
                <a:lnTo>
                  <a:pt x="180073" y="6083"/>
                </a:lnTo>
                <a:lnTo>
                  <a:pt x="180073" y="41173"/>
                </a:lnTo>
                <a:lnTo>
                  <a:pt x="158940" y="41173"/>
                </a:lnTo>
                <a:lnTo>
                  <a:pt x="169405" y="9093"/>
                </a:lnTo>
                <a:lnTo>
                  <a:pt x="180073" y="41173"/>
                </a:lnTo>
                <a:lnTo>
                  <a:pt x="180073" y="6083"/>
                </a:lnTo>
                <a:lnTo>
                  <a:pt x="178028" y="12"/>
                </a:lnTo>
                <a:lnTo>
                  <a:pt x="160489" y="12"/>
                </a:lnTo>
                <a:lnTo>
                  <a:pt x="139992" y="61607"/>
                </a:lnTo>
                <a:lnTo>
                  <a:pt x="152361" y="61607"/>
                </a:lnTo>
                <a:lnTo>
                  <a:pt x="156197" y="49796"/>
                </a:lnTo>
                <a:lnTo>
                  <a:pt x="182778" y="49796"/>
                </a:lnTo>
                <a:lnTo>
                  <a:pt x="186702" y="61607"/>
                </a:lnTo>
                <a:lnTo>
                  <a:pt x="198843" y="61607"/>
                </a:lnTo>
                <a:close/>
              </a:path>
              <a:path w="421639" h="62230">
                <a:moveTo>
                  <a:pt x="273964" y="0"/>
                </a:moveTo>
                <a:lnTo>
                  <a:pt x="262267" y="0"/>
                </a:lnTo>
                <a:lnTo>
                  <a:pt x="262267" y="46024"/>
                </a:lnTo>
                <a:lnTo>
                  <a:pt x="261467" y="49047"/>
                </a:lnTo>
                <a:lnTo>
                  <a:pt x="258318" y="51511"/>
                </a:lnTo>
                <a:lnTo>
                  <a:pt x="254444" y="52120"/>
                </a:lnTo>
                <a:lnTo>
                  <a:pt x="242265" y="52120"/>
                </a:lnTo>
                <a:lnTo>
                  <a:pt x="238442" y="51511"/>
                </a:lnTo>
                <a:lnTo>
                  <a:pt x="235204" y="49072"/>
                </a:lnTo>
                <a:lnTo>
                  <a:pt x="234391" y="46202"/>
                </a:lnTo>
                <a:lnTo>
                  <a:pt x="234391" y="0"/>
                </a:lnTo>
                <a:lnTo>
                  <a:pt x="222694" y="0"/>
                </a:lnTo>
                <a:lnTo>
                  <a:pt x="222694" y="50076"/>
                </a:lnTo>
                <a:lnTo>
                  <a:pt x="224370" y="55600"/>
                </a:lnTo>
                <a:lnTo>
                  <a:pt x="231038" y="60833"/>
                </a:lnTo>
                <a:lnTo>
                  <a:pt x="238086" y="62153"/>
                </a:lnTo>
                <a:lnTo>
                  <a:pt x="258991" y="62153"/>
                </a:lnTo>
                <a:lnTo>
                  <a:pt x="265722" y="60769"/>
                </a:lnTo>
                <a:lnTo>
                  <a:pt x="272313" y="55232"/>
                </a:lnTo>
                <a:lnTo>
                  <a:pt x="273964" y="49555"/>
                </a:lnTo>
                <a:lnTo>
                  <a:pt x="273964" y="0"/>
                </a:lnTo>
                <a:close/>
              </a:path>
              <a:path w="421639" h="62230">
                <a:moveTo>
                  <a:pt x="346202" y="0"/>
                </a:moveTo>
                <a:lnTo>
                  <a:pt x="298310" y="0"/>
                </a:lnTo>
                <a:lnTo>
                  <a:pt x="298310" y="10477"/>
                </a:lnTo>
                <a:lnTo>
                  <a:pt x="316103" y="10477"/>
                </a:lnTo>
                <a:lnTo>
                  <a:pt x="316103" y="61607"/>
                </a:lnTo>
                <a:lnTo>
                  <a:pt x="327787" y="61607"/>
                </a:lnTo>
                <a:lnTo>
                  <a:pt x="327787" y="10477"/>
                </a:lnTo>
                <a:lnTo>
                  <a:pt x="346202" y="10477"/>
                </a:lnTo>
                <a:lnTo>
                  <a:pt x="346202" y="0"/>
                </a:lnTo>
                <a:close/>
              </a:path>
              <a:path w="421639" h="62230">
                <a:moveTo>
                  <a:pt x="421627" y="0"/>
                </a:moveTo>
                <a:lnTo>
                  <a:pt x="407911" y="0"/>
                </a:lnTo>
                <a:lnTo>
                  <a:pt x="398513" y="16256"/>
                </a:lnTo>
                <a:lnTo>
                  <a:pt x="393242" y="26225"/>
                </a:lnTo>
                <a:lnTo>
                  <a:pt x="392925" y="26225"/>
                </a:lnTo>
                <a:lnTo>
                  <a:pt x="389128" y="18821"/>
                </a:lnTo>
                <a:lnTo>
                  <a:pt x="378434" y="0"/>
                </a:lnTo>
                <a:lnTo>
                  <a:pt x="364896" y="0"/>
                </a:lnTo>
                <a:lnTo>
                  <a:pt x="387096" y="38100"/>
                </a:lnTo>
                <a:lnTo>
                  <a:pt x="387096" y="61607"/>
                </a:lnTo>
                <a:lnTo>
                  <a:pt x="398792" y="61607"/>
                </a:lnTo>
                <a:lnTo>
                  <a:pt x="398792" y="38100"/>
                </a:lnTo>
                <a:lnTo>
                  <a:pt x="42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823123" y="1818461"/>
            <a:ext cx="222885" cy="62230"/>
          </a:xfrm>
          <a:custGeom>
            <a:avLst/>
            <a:gdLst/>
            <a:ahLst/>
            <a:cxnLst/>
            <a:rect l="l" t="t" r="r" b="b"/>
            <a:pathLst>
              <a:path w="222885" h="62230">
                <a:moveTo>
                  <a:pt x="58839" y="61607"/>
                </a:moveTo>
                <a:lnTo>
                  <a:pt x="54851" y="49796"/>
                </a:lnTo>
                <a:lnTo>
                  <a:pt x="51930" y="41173"/>
                </a:lnTo>
                <a:lnTo>
                  <a:pt x="41097" y="9093"/>
                </a:lnTo>
                <a:lnTo>
                  <a:pt x="40081" y="6083"/>
                </a:lnTo>
                <a:lnTo>
                  <a:pt x="40081" y="41173"/>
                </a:lnTo>
                <a:lnTo>
                  <a:pt x="18948" y="41173"/>
                </a:lnTo>
                <a:lnTo>
                  <a:pt x="29413" y="9093"/>
                </a:lnTo>
                <a:lnTo>
                  <a:pt x="40081" y="41173"/>
                </a:lnTo>
                <a:lnTo>
                  <a:pt x="40081" y="6083"/>
                </a:lnTo>
                <a:lnTo>
                  <a:pt x="38036" y="12"/>
                </a:lnTo>
                <a:lnTo>
                  <a:pt x="20497" y="12"/>
                </a:lnTo>
                <a:lnTo>
                  <a:pt x="0" y="61607"/>
                </a:lnTo>
                <a:lnTo>
                  <a:pt x="12357" y="61607"/>
                </a:lnTo>
                <a:lnTo>
                  <a:pt x="16205" y="49796"/>
                </a:lnTo>
                <a:lnTo>
                  <a:pt x="42786" y="49796"/>
                </a:lnTo>
                <a:lnTo>
                  <a:pt x="46710" y="61607"/>
                </a:lnTo>
                <a:lnTo>
                  <a:pt x="58839" y="61607"/>
                </a:lnTo>
                <a:close/>
              </a:path>
              <a:path w="222885" h="62230">
                <a:moveTo>
                  <a:pt x="139839" y="0"/>
                </a:moveTo>
                <a:lnTo>
                  <a:pt x="128143" y="0"/>
                </a:lnTo>
                <a:lnTo>
                  <a:pt x="128143" y="35483"/>
                </a:lnTo>
                <a:lnTo>
                  <a:pt x="128244" y="43408"/>
                </a:lnTo>
                <a:lnTo>
                  <a:pt x="128524" y="51358"/>
                </a:lnTo>
                <a:lnTo>
                  <a:pt x="128104" y="51358"/>
                </a:lnTo>
                <a:lnTo>
                  <a:pt x="119913" y="33997"/>
                </a:lnTo>
                <a:lnTo>
                  <a:pt x="102463" y="0"/>
                </a:lnTo>
                <a:lnTo>
                  <a:pt x="82664" y="0"/>
                </a:lnTo>
                <a:lnTo>
                  <a:pt x="82664" y="61607"/>
                </a:lnTo>
                <a:lnTo>
                  <a:pt x="94348" y="61607"/>
                </a:lnTo>
                <a:lnTo>
                  <a:pt x="94348" y="26276"/>
                </a:lnTo>
                <a:lnTo>
                  <a:pt x="94259" y="18186"/>
                </a:lnTo>
                <a:lnTo>
                  <a:pt x="93941" y="10121"/>
                </a:lnTo>
                <a:lnTo>
                  <a:pt x="94399" y="10121"/>
                </a:lnTo>
                <a:lnTo>
                  <a:pt x="101561" y="26111"/>
                </a:lnTo>
                <a:lnTo>
                  <a:pt x="120040" y="61607"/>
                </a:lnTo>
                <a:lnTo>
                  <a:pt x="139839" y="61607"/>
                </a:lnTo>
                <a:lnTo>
                  <a:pt x="139839" y="0"/>
                </a:lnTo>
                <a:close/>
              </a:path>
              <a:path w="222885" h="62230">
                <a:moveTo>
                  <a:pt x="222656" y="16002"/>
                </a:moveTo>
                <a:lnTo>
                  <a:pt x="221056" y="9855"/>
                </a:lnTo>
                <a:lnTo>
                  <a:pt x="220941" y="9398"/>
                </a:lnTo>
                <a:lnTo>
                  <a:pt x="214058" y="1879"/>
                </a:lnTo>
                <a:lnTo>
                  <a:pt x="210794" y="863"/>
                </a:lnTo>
                <a:lnTo>
                  <a:pt x="210794" y="21793"/>
                </a:lnTo>
                <a:lnTo>
                  <a:pt x="210794" y="39662"/>
                </a:lnTo>
                <a:lnTo>
                  <a:pt x="209981" y="45339"/>
                </a:lnTo>
                <a:lnTo>
                  <a:pt x="206692" y="50495"/>
                </a:lnTo>
                <a:lnTo>
                  <a:pt x="203073" y="51765"/>
                </a:lnTo>
                <a:lnTo>
                  <a:pt x="180835" y="51765"/>
                </a:lnTo>
                <a:lnTo>
                  <a:pt x="180835" y="9855"/>
                </a:lnTo>
                <a:lnTo>
                  <a:pt x="203657" y="9855"/>
                </a:lnTo>
                <a:lnTo>
                  <a:pt x="207111" y="11087"/>
                </a:lnTo>
                <a:lnTo>
                  <a:pt x="210058" y="16014"/>
                </a:lnTo>
                <a:lnTo>
                  <a:pt x="210794" y="21793"/>
                </a:lnTo>
                <a:lnTo>
                  <a:pt x="210794" y="863"/>
                </a:lnTo>
                <a:lnTo>
                  <a:pt x="208026" y="0"/>
                </a:lnTo>
                <a:lnTo>
                  <a:pt x="169151" y="0"/>
                </a:lnTo>
                <a:lnTo>
                  <a:pt x="169151" y="61607"/>
                </a:lnTo>
                <a:lnTo>
                  <a:pt x="209511" y="61607"/>
                </a:lnTo>
                <a:lnTo>
                  <a:pt x="215747" y="59423"/>
                </a:lnTo>
                <a:lnTo>
                  <a:pt x="218516" y="55054"/>
                </a:lnTo>
                <a:lnTo>
                  <a:pt x="219887" y="51765"/>
                </a:lnTo>
                <a:lnTo>
                  <a:pt x="220319" y="50736"/>
                </a:lnTo>
                <a:lnTo>
                  <a:pt x="221615" y="44361"/>
                </a:lnTo>
                <a:lnTo>
                  <a:pt x="222402" y="35915"/>
                </a:lnTo>
                <a:lnTo>
                  <a:pt x="222656" y="25412"/>
                </a:lnTo>
                <a:lnTo>
                  <a:pt x="222656" y="1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114397" y="1817928"/>
            <a:ext cx="687070" cy="62865"/>
          </a:xfrm>
          <a:custGeom>
            <a:avLst/>
            <a:gdLst/>
            <a:ahLst/>
            <a:cxnLst/>
            <a:rect l="l" t="t" r="r" b="b"/>
            <a:pathLst>
              <a:path w="687069" h="62864">
                <a:moveTo>
                  <a:pt x="49098" y="13398"/>
                </a:moveTo>
                <a:lnTo>
                  <a:pt x="48310" y="10388"/>
                </a:lnTo>
                <a:lnTo>
                  <a:pt x="47637" y="7797"/>
                </a:lnTo>
                <a:lnTo>
                  <a:pt x="41846" y="1993"/>
                </a:lnTo>
                <a:lnTo>
                  <a:pt x="37236" y="800"/>
                </a:lnTo>
                <a:lnTo>
                  <a:pt x="37236" y="16725"/>
                </a:lnTo>
                <a:lnTo>
                  <a:pt x="37236" y="26466"/>
                </a:lnTo>
                <a:lnTo>
                  <a:pt x="36499" y="29362"/>
                </a:lnTo>
                <a:lnTo>
                  <a:pt x="33655" y="31800"/>
                </a:lnTo>
                <a:lnTo>
                  <a:pt x="30289" y="32410"/>
                </a:lnTo>
                <a:lnTo>
                  <a:pt x="11684" y="32410"/>
                </a:lnTo>
                <a:lnTo>
                  <a:pt x="11684" y="10388"/>
                </a:lnTo>
                <a:lnTo>
                  <a:pt x="31165" y="10388"/>
                </a:lnTo>
                <a:lnTo>
                  <a:pt x="34251" y="10998"/>
                </a:lnTo>
                <a:lnTo>
                  <a:pt x="36626" y="13500"/>
                </a:lnTo>
                <a:lnTo>
                  <a:pt x="37236" y="16725"/>
                </a:lnTo>
                <a:lnTo>
                  <a:pt x="37236" y="800"/>
                </a:lnTo>
                <a:lnTo>
                  <a:pt x="36220" y="533"/>
                </a:lnTo>
                <a:lnTo>
                  <a:pt x="0" y="533"/>
                </a:lnTo>
                <a:lnTo>
                  <a:pt x="0" y="62141"/>
                </a:lnTo>
                <a:lnTo>
                  <a:pt x="11684" y="62141"/>
                </a:lnTo>
                <a:lnTo>
                  <a:pt x="11684" y="42240"/>
                </a:lnTo>
                <a:lnTo>
                  <a:pt x="25450" y="42240"/>
                </a:lnTo>
                <a:lnTo>
                  <a:pt x="28168" y="42202"/>
                </a:lnTo>
                <a:lnTo>
                  <a:pt x="36588" y="42202"/>
                </a:lnTo>
                <a:lnTo>
                  <a:pt x="42176" y="40843"/>
                </a:lnTo>
                <a:lnTo>
                  <a:pt x="44932" y="38125"/>
                </a:lnTo>
                <a:lnTo>
                  <a:pt x="47713" y="35433"/>
                </a:lnTo>
                <a:lnTo>
                  <a:pt x="48475" y="32410"/>
                </a:lnTo>
                <a:lnTo>
                  <a:pt x="49098" y="29946"/>
                </a:lnTo>
                <a:lnTo>
                  <a:pt x="49098" y="13398"/>
                </a:lnTo>
                <a:close/>
              </a:path>
              <a:path w="687069" h="62864">
                <a:moveTo>
                  <a:pt x="125298" y="11836"/>
                </a:moveTo>
                <a:lnTo>
                  <a:pt x="124866" y="10388"/>
                </a:lnTo>
                <a:lnTo>
                  <a:pt x="123875" y="7086"/>
                </a:lnTo>
                <a:lnTo>
                  <a:pt x="118148" y="1854"/>
                </a:lnTo>
                <a:lnTo>
                  <a:pt x="113423" y="660"/>
                </a:lnTo>
                <a:lnTo>
                  <a:pt x="113423" y="16421"/>
                </a:lnTo>
                <a:lnTo>
                  <a:pt x="113423" y="25107"/>
                </a:lnTo>
                <a:lnTo>
                  <a:pt x="112776" y="27965"/>
                </a:lnTo>
                <a:lnTo>
                  <a:pt x="110159" y="30835"/>
                </a:lnTo>
                <a:lnTo>
                  <a:pt x="107505" y="31546"/>
                </a:lnTo>
                <a:lnTo>
                  <a:pt x="86715" y="31546"/>
                </a:lnTo>
                <a:lnTo>
                  <a:pt x="86715" y="10388"/>
                </a:lnTo>
                <a:lnTo>
                  <a:pt x="108140" y="10388"/>
                </a:lnTo>
                <a:lnTo>
                  <a:pt x="110604" y="11023"/>
                </a:lnTo>
                <a:lnTo>
                  <a:pt x="112852" y="13576"/>
                </a:lnTo>
                <a:lnTo>
                  <a:pt x="113423" y="16421"/>
                </a:lnTo>
                <a:lnTo>
                  <a:pt x="113423" y="660"/>
                </a:lnTo>
                <a:lnTo>
                  <a:pt x="112941" y="533"/>
                </a:lnTo>
                <a:lnTo>
                  <a:pt x="75018" y="533"/>
                </a:lnTo>
                <a:lnTo>
                  <a:pt x="75018" y="62141"/>
                </a:lnTo>
                <a:lnTo>
                  <a:pt x="86715" y="62141"/>
                </a:lnTo>
                <a:lnTo>
                  <a:pt x="86715" y="41376"/>
                </a:lnTo>
                <a:lnTo>
                  <a:pt x="109804" y="41376"/>
                </a:lnTo>
                <a:lnTo>
                  <a:pt x="112941" y="44564"/>
                </a:lnTo>
                <a:lnTo>
                  <a:pt x="112941" y="62141"/>
                </a:lnTo>
                <a:lnTo>
                  <a:pt x="124625" y="62141"/>
                </a:lnTo>
                <a:lnTo>
                  <a:pt x="124625" y="41376"/>
                </a:lnTo>
                <a:lnTo>
                  <a:pt x="124625" y="41008"/>
                </a:lnTo>
                <a:lnTo>
                  <a:pt x="121196" y="37020"/>
                </a:lnTo>
                <a:lnTo>
                  <a:pt x="114363" y="36601"/>
                </a:lnTo>
                <a:lnTo>
                  <a:pt x="114363" y="36195"/>
                </a:lnTo>
                <a:lnTo>
                  <a:pt x="118808" y="35318"/>
                </a:lnTo>
                <a:lnTo>
                  <a:pt x="121729" y="33743"/>
                </a:lnTo>
                <a:lnTo>
                  <a:pt x="123101" y="31546"/>
                </a:lnTo>
                <a:lnTo>
                  <a:pt x="124587" y="29171"/>
                </a:lnTo>
                <a:lnTo>
                  <a:pt x="125272" y="25107"/>
                </a:lnTo>
                <a:lnTo>
                  <a:pt x="125298" y="11836"/>
                </a:lnTo>
                <a:close/>
              </a:path>
              <a:path w="687069" h="62864">
                <a:moveTo>
                  <a:pt x="205105" y="17602"/>
                </a:moveTo>
                <a:lnTo>
                  <a:pt x="203644" y="10020"/>
                </a:lnTo>
                <a:lnTo>
                  <a:pt x="203504" y="9283"/>
                </a:lnTo>
                <a:lnTo>
                  <a:pt x="197065" y="1866"/>
                </a:lnTo>
                <a:lnTo>
                  <a:pt x="193243" y="876"/>
                </a:lnTo>
                <a:lnTo>
                  <a:pt x="193243" y="20815"/>
                </a:lnTo>
                <a:lnTo>
                  <a:pt x="193243" y="41440"/>
                </a:lnTo>
                <a:lnTo>
                  <a:pt x="192519" y="47586"/>
                </a:lnTo>
                <a:lnTo>
                  <a:pt x="189636" y="51650"/>
                </a:lnTo>
                <a:lnTo>
                  <a:pt x="185280" y="52666"/>
                </a:lnTo>
                <a:lnTo>
                  <a:pt x="170459" y="52666"/>
                </a:lnTo>
                <a:lnTo>
                  <a:pt x="165887" y="51752"/>
                </a:lnTo>
                <a:lnTo>
                  <a:pt x="162775" y="48158"/>
                </a:lnTo>
                <a:lnTo>
                  <a:pt x="162013" y="42837"/>
                </a:lnTo>
                <a:lnTo>
                  <a:pt x="162128" y="20815"/>
                </a:lnTo>
                <a:lnTo>
                  <a:pt x="162674" y="15062"/>
                </a:lnTo>
                <a:lnTo>
                  <a:pt x="165328" y="11036"/>
                </a:lnTo>
                <a:lnTo>
                  <a:pt x="169913" y="10020"/>
                </a:lnTo>
                <a:lnTo>
                  <a:pt x="185343" y="10020"/>
                </a:lnTo>
                <a:lnTo>
                  <a:pt x="189826" y="10960"/>
                </a:lnTo>
                <a:lnTo>
                  <a:pt x="192557" y="14719"/>
                </a:lnTo>
                <a:lnTo>
                  <a:pt x="193243" y="20815"/>
                </a:lnTo>
                <a:lnTo>
                  <a:pt x="193243" y="876"/>
                </a:lnTo>
                <a:lnTo>
                  <a:pt x="189865" y="0"/>
                </a:lnTo>
                <a:lnTo>
                  <a:pt x="166090" y="0"/>
                </a:lnTo>
                <a:lnTo>
                  <a:pt x="150139" y="45631"/>
                </a:lnTo>
                <a:lnTo>
                  <a:pt x="151777" y="53619"/>
                </a:lnTo>
                <a:lnTo>
                  <a:pt x="158356" y="60871"/>
                </a:lnTo>
                <a:lnTo>
                  <a:pt x="165582" y="62674"/>
                </a:lnTo>
                <a:lnTo>
                  <a:pt x="189204" y="62674"/>
                </a:lnTo>
                <a:lnTo>
                  <a:pt x="197027" y="60845"/>
                </a:lnTo>
                <a:lnTo>
                  <a:pt x="200253" y="57175"/>
                </a:lnTo>
                <a:lnTo>
                  <a:pt x="202374" y="53441"/>
                </a:lnTo>
                <a:lnTo>
                  <a:pt x="202577" y="52666"/>
                </a:lnTo>
                <a:lnTo>
                  <a:pt x="203898" y="47752"/>
                </a:lnTo>
                <a:lnTo>
                  <a:pt x="204800" y="40106"/>
                </a:lnTo>
                <a:lnTo>
                  <a:pt x="205016" y="33312"/>
                </a:lnTo>
                <a:lnTo>
                  <a:pt x="205105" y="17602"/>
                </a:lnTo>
                <a:close/>
              </a:path>
              <a:path w="687069" h="62864">
                <a:moveTo>
                  <a:pt x="274459" y="533"/>
                </a:moveTo>
                <a:lnTo>
                  <a:pt x="226568" y="533"/>
                </a:lnTo>
                <a:lnTo>
                  <a:pt x="226568" y="11010"/>
                </a:lnTo>
                <a:lnTo>
                  <a:pt x="244360" y="11010"/>
                </a:lnTo>
                <a:lnTo>
                  <a:pt x="244360" y="62141"/>
                </a:lnTo>
                <a:lnTo>
                  <a:pt x="256044" y="62141"/>
                </a:lnTo>
                <a:lnTo>
                  <a:pt x="256044" y="11010"/>
                </a:lnTo>
                <a:lnTo>
                  <a:pt x="274459" y="11010"/>
                </a:lnTo>
                <a:lnTo>
                  <a:pt x="274459" y="533"/>
                </a:lnTo>
                <a:close/>
              </a:path>
              <a:path w="687069" h="62864">
                <a:moveTo>
                  <a:pt x="340042" y="52311"/>
                </a:moveTo>
                <a:lnTo>
                  <a:pt x="309308" y="52311"/>
                </a:lnTo>
                <a:lnTo>
                  <a:pt x="309308" y="34899"/>
                </a:lnTo>
                <a:lnTo>
                  <a:pt x="338188" y="34899"/>
                </a:lnTo>
                <a:lnTo>
                  <a:pt x="338188" y="26276"/>
                </a:lnTo>
                <a:lnTo>
                  <a:pt x="309308" y="26276"/>
                </a:lnTo>
                <a:lnTo>
                  <a:pt x="309308" y="10388"/>
                </a:lnTo>
                <a:lnTo>
                  <a:pt x="339775" y="10388"/>
                </a:lnTo>
                <a:lnTo>
                  <a:pt x="339775" y="546"/>
                </a:lnTo>
                <a:lnTo>
                  <a:pt x="297624" y="546"/>
                </a:lnTo>
                <a:lnTo>
                  <a:pt x="297624" y="62141"/>
                </a:lnTo>
                <a:lnTo>
                  <a:pt x="340042" y="62141"/>
                </a:lnTo>
                <a:lnTo>
                  <a:pt x="340042" y="52311"/>
                </a:lnTo>
                <a:close/>
              </a:path>
              <a:path w="687069" h="62864">
                <a:moveTo>
                  <a:pt x="417017" y="40170"/>
                </a:moveTo>
                <a:lnTo>
                  <a:pt x="405282" y="40170"/>
                </a:lnTo>
                <a:lnTo>
                  <a:pt x="405371" y="47015"/>
                </a:lnTo>
                <a:lnTo>
                  <a:pt x="404507" y="49657"/>
                </a:lnTo>
                <a:lnTo>
                  <a:pt x="401053" y="52070"/>
                </a:lnTo>
                <a:lnTo>
                  <a:pt x="397281" y="52679"/>
                </a:lnTo>
                <a:lnTo>
                  <a:pt x="384314" y="52679"/>
                </a:lnTo>
                <a:lnTo>
                  <a:pt x="380072" y="51587"/>
                </a:lnTo>
                <a:lnTo>
                  <a:pt x="377469" y="47256"/>
                </a:lnTo>
                <a:lnTo>
                  <a:pt x="376809" y="40271"/>
                </a:lnTo>
                <a:lnTo>
                  <a:pt x="376809" y="19735"/>
                </a:lnTo>
                <a:lnTo>
                  <a:pt x="377532" y="14478"/>
                </a:lnTo>
                <a:lnTo>
                  <a:pt x="380453" y="10922"/>
                </a:lnTo>
                <a:lnTo>
                  <a:pt x="384797" y="10033"/>
                </a:lnTo>
                <a:lnTo>
                  <a:pt x="397471" y="10033"/>
                </a:lnTo>
                <a:lnTo>
                  <a:pt x="400939" y="10591"/>
                </a:lnTo>
                <a:lnTo>
                  <a:pt x="403974" y="12839"/>
                </a:lnTo>
                <a:lnTo>
                  <a:pt x="404736" y="15417"/>
                </a:lnTo>
                <a:lnTo>
                  <a:pt x="404736" y="21043"/>
                </a:lnTo>
                <a:lnTo>
                  <a:pt x="416483" y="21043"/>
                </a:lnTo>
                <a:lnTo>
                  <a:pt x="416433" y="11811"/>
                </a:lnTo>
                <a:lnTo>
                  <a:pt x="414959" y="6591"/>
                </a:lnTo>
                <a:lnTo>
                  <a:pt x="409054" y="1320"/>
                </a:lnTo>
                <a:lnTo>
                  <a:pt x="403199" y="0"/>
                </a:lnTo>
                <a:lnTo>
                  <a:pt x="382333" y="0"/>
                </a:lnTo>
                <a:lnTo>
                  <a:pt x="374408" y="1600"/>
                </a:lnTo>
                <a:lnTo>
                  <a:pt x="366839" y="8001"/>
                </a:lnTo>
                <a:lnTo>
                  <a:pt x="364947" y="14706"/>
                </a:lnTo>
                <a:lnTo>
                  <a:pt x="364947" y="24866"/>
                </a:lnTo>
                <a:lnTo>
                  <a:pt x="379412" y="62699"/>
                </a:lnTo>
                <a:lnTo>
                  <a:pt x="402272" y="62699"/>
                </a:lnTo>
                <a:lnTo>
                  <a:pt x="409194" y="61429"/>
                </a:lnTo>
                <a:lnTo>
                  <a:pt x="415442" y="56413"/>
                </a:lnTo>
                <a:lnTo>
                  <a:pt x="417017" y="50876"/>
                </a:lnTo>
                <a:lnTo>
                  <a:pt x="417017" y="40170"/>
                </a:lnTo>
                <a:close/>
              </a:path>
              <a:path w="687069" h="62864">
                <a:moveTo>
                  <a:pt x="485825" y="533"/>
                </a:moveTo>
                <a:lnTo>
                  <a:pt x="437934" y="533"/>
                </a:lnTo>
                <a:lnTo>
                  <a:pt x="437934" y="11010"/>
                </a:lnTo>
                <a:lnTo>
                  <a:pt x="455714" y="11010"/>
                </a:lnTo>
                <a:lnTo>
                  <a:pt x="455714" y="62141"/>
                </a:lnTo>
                <a:lnTo>
                  <a:pt x="467410" y="62141"/>
                </a:lnTo>
                <a:lnTo>
                  <a:pt x="467410" y="11010"/>
                </a:lnTo>
                <a:lnTo>
                  <a:pt x="485825" y="11010"/>
                </a:lnTo>
                <a:lnTo>
                  <a:pt x="485825" y="533"/>
                </a:lnTo>
                <a:close/>
              </a:path>
              <a:path w="687069" h="62864">
                <a:moveTo>
                  <a:pt x="521893" y="533"/>
                </a:moveTo>
                <a:lnTo>
                  <a:pt x="510209" y="533"/>
                </a:lnTo>
                <a:lnTo>
                  <a:pt x="510209" y="62141"/>
                </a:lnTo>
                <a:lnTo>
                  <a:pt x="521893" y="62141"/>
                </a:lnTo>
                <a:lnTo>
                  <a:pt x="521893" y="533"/>
                </a:lnTo>
                <a:close/>
              </a:path>
              <a:path w="687069" h="62864">
                <a:moveTo>
                  <a:pt x="603326" y="17602"/>
                </a:moveTo>
                <a:lnTo>
                  <a:pt x="601865" y="10020"/>
                </a:lnTo>
                <a:lnTo>
                  <a:pt x="601726" y="9283"/>
                </a:lnTo>
                <a:lnTo>
                  <a:pt x="595287" y="1866"/>
                </a:lnTo>
                <a:lnTo>
                  <a:pt x="591464" y="876"/>
                </a:lnTo>
                <a:lnTo>
                  <a:pt x="591464" y="20815"/>
                </a:lnTo>
                <a:lnTo>
                  <a:pt x="591464" y="41440"/>
                </a:lnTo>
                <a:lnTo>
                  <a:pt x="590740" y="47586"/>
                </a:lnTo>
                <a:lnTo>
                  <a:pt x="587857" y="51650"/>
                </a:lnTo>
                <a:lnTo>
                  <a:pt x="583501" y="52666"/>
                </a:lnTo>
                <a:lnTo>
                  <a:pt x="568680" y="52666"/>
                </a:lnTo>
                <a:lnTo>
                  <a:pt x="564108" y="51752"/>
                </a:lnTo>
                <a:lnTo>
                  <a:pt x="561009" y="48158"/>
                </a:lnTo>
                <a:lnTo>
                  <a:pt x="560235" y="42837"/>
                </a:lnTo>
                <a:lnTo>
                  <a:pt x="560349" y="20815"/>
                </a:lnTo>
                <a:lnTo>
                  <a:pt x="560895" y="15062"/>
                </a:lnTo>
                <a:lnTo>
                  <a:pt x="563549" y="11036"/>
                </a:lnTo>
                <a:lnTo>
                  <a:pt x="568134" y="10020"/>
                </a:lnTo>
                <a:lnTo>
                  <a:pt x="583565" y="10020"/>
                </a:lnTo>
                <a:lnTo>
                  <a:pt x="588048" y="10960"/>
                </a:lnTo>
                <a:lnTo>
                  <a:pt x="590778" y="14719"/>
                </a:lnTo>
                <a:lnTo>
                  <a:pt x="591464" y="20815"/>
                </a:lnTo>
                <a:lnTo>
                  <a:pt x="591464" y="876"/>
                </a:lnTo>
                <a:lnTo>
                  <a:pt x="588086" y="0"/>
                </a:lnTo>
                <a:lnTo>
                  <a:pt x="564311" y="0"/>
                </a:lnTo>
                <a:lnTo>
                  <a:pt x="548360" y="45631"/>
                </a:lnTo>
                <a:lnTo>
                  <a:pt x="549998" y="53619"/>
                </a:lnTo>
                <a:lnTo>
                  <a:pt x="556577" y="60871"/>
                </a:lnTo>
                <a:lnTo>
                  <a:pt x="563803" y="62674"/>
                </a:lnTo>
                <a:lnTo>
                  <a:pt x="587425" y="62674"/>
                </a:lnTo>
                <a:lnTo>
                  <a:pt x="595249" y="60845"/>
                </a:lnTo>
                <a:lnTo>
                  <a:pt x="598487" y="57175"/>
                </a:lnTo>
                <a:lnTo>
                  <a:pt x="600608" y="53441"/>
                </a:lnTo>
                <a:lnTo>
                  <a:pt x="600811" y="52666"/>
                </a:lnTo>
                <a:lnTo>
                  <a:pt x="602119" y="47752"/>
                </a:lnTo>
                <a:lnTo>
                  <a:pt x="603021" y="40106"/>
                </a:lnTo>
                <a:lnTo>
                  <a:pt x="603237" y="33312"/>
                </a:lnTo>
                <a:lnTo>
                  <a:pt x="603326" y="17602"/>
                </a:lnTo>
                <a:close/>
              </a:path>
              <a:path w="687069" h="62864">
                <a:moveTo>
                  <a:pt x="686892" y="533"/>
                </a:moveTo>
                <a:lnTo>
                  <a:pt x="675208" y="533"/>
                </a:lnTo>
                <a:lnTo>
                  <a:pt x="675208" y="36017"/>
                </a:lnTo>
                <a:lnTo>
                  <a:pt x="675297" y="43942"/>
                </a:lnTo>
                <a:lnTo>
                  <a:pt x="675576" y="51892"/>
                </a:lnTo>
                <a:lnTo>
                  <a:pt x="675157" y="51892"/>
                </a:lnTo>
                <a:lnTo>
                  <a:pt x="666965" y="34531"/>
                </a:lnTo>
                <a:lnTo>
                  <a:pt x="649528" y="533"/>
                </a:lnTo>
                <a:lnTo>
                  <a:pt x="629716" y="533"/>
                </a:lnTo>
                <a:lnTo>
                  <a:pt x="629716" y="62141"/>
                </a:lnTo>
                <a:lnTo>
                  <a:pt x="641400" y="62141"/>
                </a:lnTo>
                <a:lnTo>
                  <a:pt x="641400" y="26809"/>
                </a:lnTo>
                <a:lnTo>
                  <a:pt x="641311" y="18719"/>
                </a:lnTo>
                <a:lnTo>
                  <a:pt x="640994" y="10655"/>
                </a:lnTo>
                <a:lnTo>
                  <a:pt x="641451" y="10655"/>
                </a:lnTo>
                <a:lnTo>
                  <a:pt x="648614" y="26644"/>
                </a:lnTo>
                <a:lnTo>
                  <a:pt x="667092" y="62141"/>
                </a:lnTo>
                <a:lnTo>
                  <a:pt x="686892" y="62141"/>
                </a:lnTo>
                <a:lnTo>
                  <a:pt x="686892" y="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58647" y="1535849"/>
            <a:ext cx="144145" cy="154940"/>
          </a:xfrm>
          <a:custGeom>
            <a:avLst/>
            <a:gdLst/>
            <a:ahLst/>
            <a:cxnLst/>
            <a:rect l="l" t="t" r="r" b="b"/>
            <a:pathLst>
              <a:path w="144145" h="154939">
                <a:moveTo>
                  <a:pt x="143637" y="0"/>
                </a:moveTo>
                <a:lnTo>
                  <a:pt x="0" y="0"/>
                </a:lnTo>
                <a:lnTo>
                  <a:pt x="0" y="154482"/>
                </a:lnTo>
                <a:lnTo>
                  <a:pt x="143637" y="154482"/>
                </a:lnTo>
                <a:lnTo>
                  <a:pt x="143637" y="0"/>
                </a:lnTo>
                <a:close/>
              </a:path>
            </a:pathLst>
          </a:custGeom>
          <a:solidFill>
            <a:srgbClr val="A6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602272" y="1535849"/>
            <a:ext cx="221615" cy="154940"/>
          </a:xfrm>
          <a:custGeom>
            <a:avLst/>
            <a:gdLst/>
            <a:ahLst/>
            <a:cxnLst/>
            <a:rect l="l" t="t" r="r" b="b"/>
            <a:pathLst>
              <a:path w="221615" h="154939">
                <a:moveTo>
                  <a:pt x="221373" y="0"/>
                </a:moveTo>
                <a:lnTo>
                  <a:pt x="0" y="0"/>
                </a:lnTo>
                <a:lnTo>
                  <a:pt x="0" y="154482"/>
                </a:lnTo>
                <a:lnTo>
                  <a:pt x="221373" y="154482"/>
                </a:lnTo>
                <a:lnTo>
                  <a:pt x="221373" y="0"/>
                </a:lnTo>
                <a:close/>
              </a:path>
            </a:pathLst>
          </a:custGeom>
          <a:solidFill>
            <a:srgbClr val="EF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23658" y="1535849"/>
            <a:ext cx="293370" cy="154940"/>
          </a:xfrm>
          <a:custGeom>
            <a:avLst/>
            <a:gdLst/>
            <a:ahLst/>
            <a:cxnLst/>
            <a:rect l="l" t="t" r="r" b="b"/>
            <a:pathLst>
              <a:path w="293369" h="154939">
                <a:moveTo>
                  <a:pt x="292976" y="0"/>
                </a:moveTo>
                <a:lnTo>
                  <a:pt x="0" y="0"/>
                </a:lnTo>
                <a:lnTo>
                  <a:pt x="0" y="154482"/>
                </a:lnTo>
                <a:lnTo>
                  <a:pt x="292976" y="154482"/>
                </a:lnTo>
                <a:lnTo>
                  <a:pt x="292976" y="0"/>
                </a:lnTo>
                <a:close/>
              </a:path>
            </a:pathLst>
          </a:custGeom>
          <a:solidFill>
            <a:srgbClr val="F58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116444" y="1535849"/>
            <a:ext cx="81280" cy="154940"/>
          </a:xfrm>
          <a:custGeom>
            <a:avLst/>
            <a:gdLst/>
            <a:ahLst/>
            <a:cxnLst/>
            <a:rect l="l" t="t" r="r" b="b"/>
            <a:pathLst>
              <a:path w="81280" h="154939">
                <a:moveTo>
                  <a:pt x="81229" y="0"/>
                </a:moveTo>
                <a:lnTo>
                  <a:pt x="0" y="0"/>
                </a:lnTo>
                <a:lnTo>
                  <a:pt x="0" y="154482"/>
                </a:lnTo>
                <a:lnTo>
                  <a:pt x="81229" y="154482"/>
                </a:lnTo>
                <a:lnTo>
                  <a:pt x="81229" y="0"/>
                </a:lnTo>
                <a:close/>
              </a:path>
            </a:pathLst>
          </a:custGeom>
          <a:solidFill>
            <a:srgbClr val="FEB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197546" y="1535849"/>
            <a:ext cx="337185" cy="154940"/>
          </a:xfrm>
          <a:custGeom>
            <a:avLst/>
            <a:gdLst/>
            <a:ahLst/>
            <a:cxnLst/>
            <a:rect l="l" t="t" r="r" b="b"/>
            <a:pathLst>
              <a:path w="337184" h="154939">
                <a:moveTo>
                  <a:pt x="337121" y="0"/>
                </a:moveTo>
                <a:lnTo>
                  <a:pt x="0" y="0"/>
                </a:lnTo>
                <a:lnTo>
                  <a:pt x="0" y="154482"/>
                </a:lnTo>
                <a:lnTo>
                  <a:pt x="337121" y="154482"/>
                </a:lnTo>
                <a:lnTo>
                  <a:pt x="337121" y="0"/>
                </a:lnTo>
                <a:close/>
              </a:path>
            </a:pathLst>
          </a:custGeom>
          <a:solidFill>
            <a:srgbClr val="FFE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34667" y="1535849"/>
            <a:ext cx="135255" cy="154940"/>
          </a:xfrm>
          <a:custGeom>
            <a:avLst/>
            <a:gdLst/>
            <a:ahLst/>
            <a:cxnLst/>
            <a:rect l="l" t="t" r="r" b="b"/>
            <a:pathLst>
              <a:path w="135255" h="154939">
                <a:moveTo>
                  <a:pt x="134632" y="0"/>
                </a:moveTo>
                <a:lnTo>
                  <a:pt x="0" y="0"/>
                </a:lnTo>
                <a:lnTo>
                  <a:pt x="0" y="154482"/>
                </a:lnTo>
                <a:lnTo>
                  <a:pt x="134632" y="154482"/>
                </a:lnTo>
                <a:lnTo>
                  <a:pt x="134632" y="0"/>
                </a:lnTo>
                <a:close/>
              </a:path>
            </a:pathLst>
          </a:custGeom>
          <a:solidFill>
            <a:srgbClr val="ABC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669237" y="1535849"/>
            <a:ext cx="306070" cy="154940"/>
          </a:xfrm>
          <a:custGeom>
            <a:avLst/>
            <a:gdLst/>
            <a:ahLst/>
            <a:cxnLst/>
            <a:rect l="l" t="t" r="r" b="b"/>
            <a:pathLst>
              <a:path w="306069" h="154939">
                <a:moveTo>
                  <a:pt x="305904" y="0"/>
                </a:moveTo>
                <a:lnTo>
                  <a:pt x="0" y="0"/>
                </a:lnTo>
                <a:lnTo>
                  <a:pt x="0" y="154482"/>
                </a:lnTo>
                <a:lnTo>
                  <a:pt x="305904" y="154482"/>
                </a:lnTo>
                <a:lnTo>
                  <a:pt x="305904" y="0"/>
                </a:lnTo>
                <a:close/>
              </a:path>
            </a:pathLst>
          </a:custGeom>
          <a:solidFill>
            <a:srgbClr val="4AA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975142" y="1535849"/>
            <a:ext cx="130175" cy="154940"/>
          </a:xfrm>
          <a:custGeom>
            <a:avLst/>
            <a:gdLst/>
            <a:ahLst/>
            <a:cxnLst/>
            <a:rect l="l" t="t" r="r" b="b"/>
            <a:pathLst>
              <a:path w="130175" h="154939">
                <a:moveTo>
                  <a:pt x="129933" y="0"/>
                </a:moveTo>
                <a:lnTo>
                  <a:pt x="0" y="0"/>
                </a:lnTo>
                <a:lnTo>
                  <a:pt x="0" y="154482"/>
                </a:lnTo>
                <a:lnTo>
                  <a:pt x="129933" y="154482"/>
                </a:lnTo>
                <a:lnTo>
                  <a:pt x="129933" y="0"/>
                </a:lnTo>
                <a:close/>
              </a:path>
            </a:pathLst>
          </a:custGeom>
          <a:solidFill>
            <a:srgbClr val="069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105075" y="1535849"/>
            <a:ext cx="193040" cy="154940"/>
          </a:xfrm>
          <a:custGeom>
            <a:avLst/>
            <a:gdLst/>
            <a:ahLst/>
            <a:cxnLst/>
            <a:rect l="l" t="t" r="r" b="b"/>
            <a:pathLst>
              <a:path w="193039" h="154939">
                <a:moveTo>
                  <a:pt x="192468" y="0"/>
                </a:moveTo>
                <a:lnTo>
                  <a:pt x="0" y="0"/>
                </a:lnTo>
                <a:lnTo>
                  <a:pt x="0" y="154482"/>
                </a:lnTo>
                <a:lnTo>
                  <a:pt x="192468" y="154482"/>
                </a:lnTo>
                <a:lnTo>
                  <a:pt x="192468" y="0"/>
                </a:lnTo>
                <a:close/>
              </a:path>
            </a:pathLst>
          </a:custGeom>
          <a:solidFill>
            <a:srgbClr val="2DB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297544" y="1535849"/>
            <a:ext cx="50800" cy="154940"/>
          </a:xfrm>
          <a:custGeom>
            <a:avLst/>
            <a:gdLst/>
            <a:ahLst/>
            <a:cxnLst/>
            <a:rect l="l" t="t" r="r" b="b"/>
            <a:pathLst>
              <a:path w="50800" h="154939">
                <a:moveTo>
                  <a:pt x="50469" y="0"/>
                </a:moveTo>
                <a:lnTo>
                  <a:pt x="0" y="0"/>
                </a:lnTo>
                <a:lnTo>
                  <a:pt x="0" y="154482"/>
                </a:lnTo>
                <a:lnTo>
                  <a:pt x="50469" y="154482"/>
                </a:lnTo>
                <a:lnTo>
                  <a:pt x="50469" y="0"/>
                </a:lnTo>
                <a:close/>
              </a:path>
            </a:pathLst>
          </a:custGeom>
          <a:solidFill>
            <a:srgbClr val="159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348001" y="1535849"/>
            <a:ext cx="206375" cy="154940"/>
          </a:xfrm>
          <a:custGeom>
            <a:avLst/>
            <a:gdLst/>
            <a:ahLst/>
            <a:cxnLst/>
            <a:rect l="l" t="t" r="r" b="b"/>
            <a:pathLst>
              <a:path w="206375" h="154939">
                <a:moveTo>
                  <a:pt x="206324" y="0"/>
                </a:moveTo>
                <a:lnTo>
                  <a:pt x="0" y="0"/>
                </a:lnTo>
                <a:lnTo>
                  <a:pt x="0" y="154482"/>
                </a:lnTo>
                <a:lnTo>
                  <a:pt x="206324" y="154482"/>
                </a:lnTo>
                <a:lnTo>
                  <a:pt x="206324" y="0"/>
                </a:lnTo>
                <a:close/>
              </a:path>
            </a:pathLst>
          </a:custGeom>
          <a:solidFill>
            <a:srgbClr val="025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554325" y="1535849"/>
            <a:ext cx="353695" cy="154940"/>
          </a:xfrm>
          <a:custGeom>
            <a:avLst/>
            <a:gdLst/>
            <a:ahLst/>
            <a:cxnLst/>
            <a:rect l="l" t="t" r="r" b="b"/>
            <a:pathLst>
              <a:path w="353694" h="154939">
                <a:moveTo>
                  <a:pt x="353466" y="0"/>
                </a:moveTo>
                <a:lnTo>
                  <a:pt x="0" y="0"/>
                </a:lnTo>
                <a:lnTo>
                  <a:pt x="0" y="154482"/>
                </a:lnTo>
                <a:lnTo>
                  <a:pt x="353466" y="154482"/>
                </a:lnTo>
                <a:lnTo>
                  <a:pt x="353466" y="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5015" y="9491859"/>
            <a:ext cx="4173321" cy="1216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1" y="461722"/>
            <a:ext cx="202387" cy="22631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88352" y="461733"/>
            <a:ext cx="184150" cy="226060"/>
          </a:xfrm>
          <a:custGeom>
            <a:avLst/>
            <a:gdLst/>
            <a:ahLst/>
            <a:cxnLst/>
            <a:rect l="l" t="t" r="r" b="b"/>
            <a:pathLst>
              <a:path w="184150" h="226059">
                <a:moveTo>
                  <a:pt x="183642" y="172720"/>
                </a:moveTo>
                <a:lnTo>
                  <a:pt x="62064" y="172720"/>
                </a:lnTo>
                <a:lnTo>
                  <a:pt x="62064" y="137160"/>
                </a:lnTo>
                <a:lnTo>
                  <a:pt x="170700" y="137160"/>
                </a:lnTo>
                <a:lnTo>
                  <a:pt x="170700" y="87630"/>
                </a:lnTo>
                <a:lnTo>
                  <a:pt x="62064" y="87630"/>
                </a:lnTo>
                <a:lnTo>
                  <a:pt x="62064" y="53340"/>
                </a:lnTo>
                <a:lnTo>
                  <a:pt x="182029" y="53340"/>
                </a:lnTo>
                <a:lnTo>
                  <a:pt x="182029" y="0"/>
                </a:lnTo>
                <a:lnTo>
                  <a:pt x="0" y="0"/>
                </a:lnTo>
                <a:lnTo>
                  <a:pt x="0" y="53340"/>
                </a:lnTo>
                <a:lnTo>
                  <a:pt x="0" y="87630"/>
                </a:lnTo>
                <a:lnTo>
                  <a:pt x="0" y="137160"/>
                </a:lnTo>
                <a:lnTo>
                  <a:pt x="0" y="172720"/>
                </a:lnTo>
                <a:lnTo>
                  <a:pt x="0" y="226060"/>
                </a:lnTo>
                <a:lnTo>
                  <a:pt x="183642" y="226060"/>
                </a:lnTo>
                <a:lnTo>
                  <a:pt x="183642" y="17272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3992" y="457202"/>
            <a:ext cx="446143" cy="23536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385036" y="461733"/>
            <a:ext cx="184150" cy="226060"/>
          </a:xfrm>
          <a:custGeom>
            <a:avLst/>
            <a:gdLst/>
            <a:ahLst/>
            <a:cxnLst/>
            <a:rect l="l" t="t" r="r" b="b"/>
            <a:pathLst>
              <a:path w="184150" h="226059">
                <a:moveTo>
                  <a:pt x="183629" y="172720"/>
                </a:moveTo>
                <a:lnTo>
                  <a:pt x="62077" y="172720"/>
                </a:lnTo>
                <a:lnTo>
                  <a:pt x="62077" y="137160"/>
                </a:lnTo>
                <a:lnTo>
                  <a:pt x="170700" y="137160"/>
                </a:lnTo>
                <a:lnTo>
                  <a:pt x="170700" y="87630"/>
                </a:lnTo>
                <a:lnTo>
                  <a:pt x="62077" y="87630"/>
                </a:lnTo>
                <a:lnTo>
                  <a:pt x="62077" y="53340"/>
                </a:lnTo>
                <a:lnTo>
                  <a:pt x="182016" y="53340"/>
                </a:lnTo>
                <a:lnTo>
                  <a:pt x="182016" y="0"/>
                </a:lnTo>
                <a:lnTo>
                  <a:pt x="0" y="0"/>
                </a:lnTo>
                <a:lnTo>
                  <a:pt x="0" y="53340"/>
                </a:lnTo>
                <a:lnTo>
                  <a:pt x="0" y="87630"/>
                </a:lnTo>
                <a:lnTo>
                  <a:pt x="0" y="137160"/>
                </a:lnTo>
                <a:lnTo>
                  <a:pt x="0" y="172720"/>
                </a:lnTo>
                <a:lnTo>
                  <a:pt x="0" y="226060"/>
                </a:lnTo>
                <a:lnTo>
                  <a:pt x="183629" y="226060"/>
                </a:lnTo>
                <a:lnTo>
                  <a:pt x="183629" y="17272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0676" y="461730"/>
            <a:ext cx="208203" cy="22630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57987" y="723658"/>
            <a:ext cx="80010" cy="85725"/>
          </a:xfrm>
          <a:custGeom>
            <a:avLst/>
            <a:gdLst/>
            <a:ahLst/>
            <a:cxnLst/>
            <a:rect l="l" t="t" r="r" b="b"/>
            <a:pathLst>
              <a:path w="80009" h="85725">
                <a:moveTo>
                  <a:pt x="79476" y="0"/>
                </a:moveTo>
                <a:lnTo>
                  <a:pt x="0" y="0"/>
                </a:lnTo>
                <a:lnTo>
                  <a:pt x="0" y="85471"/>
                </a:lnTo>
                <a:lnTo>
                  <a:pt x="79476" y="85471"/>
                </a:lnTo>
                <a:lnTo>
                  <a:pt x="79476" y="0"/>
                </a:lnTo>
                <a:close/>
              </a:path>
            </a:pathLst>
          </a:custGeom>
          <a:solidFill>
            <a:srgbClr val="A6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37476" y="723658"/>
            <a:ext cx="122555" cy="85725"/>
          </a:xfrm>
          <a:custGeom>
            <a:avLst/>
            <a:gdLst/>
            <a:ahLst/>
            <a:cxnLst/>
            <a:rect l="l" t="t" r="r" b="b"/>
            <a:pathLst>
              <a:path w="122554" h="85725">
                <a:moveTo>
                  <a:pt x="122478" y="0"/>
                </a:moveTo>
                <a:lnTo>
                  <a:pt x="0" y="0"/>
                </a:lnTo>
                <a:lnTo>
                  <a:pt x="0" y="85471"/>
                </a:lnTo>
                <a:lnTo>
                  <a:pt x="122478" y="85471"/>
                </a:lnTo>
                <a:lnTo>
                  <a:pt x="122478" y="0"/>
                </a:lnTo>
                <a:close/>
              </a:path>
            </a:pathLst>
          </a:custGeom>
          <a:solidFill>
            <a:srgbClr val="EF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59955" y="723658"/>
            <a:ext cx="162560" cy="85725"/>
          </a:xfrm>
          <a:custGeom>
            <a:avLst/>
            <a:gdLst/>
            <a:ahLst/>
            <a:cxnLst/>
            <a:rect l="l" t="t" r="r" b="b"/>
            <a:pathLst>
              <a:path w="162559" h="85725">
                <a:moveTo>
                  <a:pt x="162102" y="0"/>
                </a:moveTo>
                <a:lnTo>
                  <a:pt x="0" y="0"/>
                </a:lnTo>
                <a:lnTo>
                  <a:pt x="0" y="85471"/>
                </a:lnTo>
                <a:lnTo>
                  <a:pt x="162102" y="85471"/>
                </a:lnTo>
                <a:lnTo>
                  <a:pt x="162102" y="0"/>
                </a:lnTo>
                <a:close/>
              </a:path>
            </a:pathLst>
          </a:custGeom>
          <a:solidFill>
            <a:srgbClr val="F58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21956" y="723658"/>
            <a:ext cx="45085" cy="85725"/>
          </a:xfrm>
          <a:custGeom>
            <a:avLst/>
            <a:gdLst/>
            <a:ahLst/>
            <a:cxnLst/>
            <a:rect l="l" t="t" r="r" b="b"/>
            <a:pathLst>
              <a:path w="45084" h="85725">
                <a:moveTo>
                  <a:pt x="44945" y="0"/>
                </a:moveTo>
                <a:lnTo>
                  <a:pt x="0" y="0"/>
                </a:lnTo>
                <a:lnTo>
                  <a:pt x="0" y="85471"/>
                </a:lnTo>
                <a:lnTo>
                  <a:pt x="44945" y="85471"/>
                </a:lnTo>
                <a:lnTo>
                  <a:pt x="44945" y="0"/>
                </a:lnTo>
                <a:close/>
              </a:path>
            </a:pathLst>
          </a:custGeom>
          <a:solidFill>
            <a:srgbClr val="FEB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66825" y="723658"/>
            <a:ext cx="186690" cy="85725"/>
          </a:xfrm>
          <a:custGeom>
            <a:avLst/>
            <a:gdLst/>
            <a:ahLst/>
            <a:cxnLst/>
            <a:rect l="l" t="t" r="r" b="b"/>
            <a:pathLst>
              <a:path w="186690" h="85725">
                <a:moveTo>
                  <a:pt x="186524" y="0"/>
                </a:moveTo>
                <a:lnTo>
                  <a:pt x="0" y="0"/>
                </a:lnTo>
                <a:lnTo>
                  <a:pt x="0" y="85471"/>
                </a:lnTo>
                <a:lnTo>
                  <a:pt x="186524" y="85471"/>
                </a:lnTo>
                <a:lnTo>
                  <a:pt x="186524" y="0"/>
                </a:lnTo>
                <a:close/>
              </a:path>
            </a:pathLst>
          </a:custGeom>
          <a:solidFill>
            <a:srgbClr val="FFE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53337" y="723658"/>
            <a:ext cx="74930" cy="85725"/>
          </a:xfrm>
          <a:custGeom>
            <a:avLst/>
            <a:gdLst/>
            <a:ahLst/>
            <a:cxnLst/>
            <a:rect l="l" t="t" r="r" b="b"/>
            <a:pathLst>
              <a:path w="74930" h="85725">
                <a:moveTo>
                  <a:pt x="74498" y="0"/>
                </a:moveTo>
                <a:lnTo>
                  <a:pt x="0" y="0"/>
                </a:lnTo>
                <a:lnTo>
                  <a:pt x="0" y="85471"/>
                </a:lnTo>
                <a:lnTo>
                  <a:pt x="74498" y="85471"/>
                </a:lnTo>
                <a:lnTo>
                  <a:pt x="74498" y="0"/>
                </a:lnTo>
                <a:close/>
              </a:path>
            </a:pathLst>
          </a:custGeom>
          <a:solidFill>
            <a:srgbClr val="ABC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27810" y="723658"/>
            <a:ext cx="169545" cy="85725"/>
          </a:xfrm>
          <a:custGeom>
            <a:avLst/>
            <a:gdLst/>
            <a:ahLst/>
            <a:cxnLst/>
            <a:rect l="l" t="t" r="r" b="b"/>
            <a:pathLst>
              <a:path w="169544" h="85725">
                <a:moveTo>
                  <a:pt x="169252" y="0"/>
                </a:moveTo>
                <a:lnTo>
                  <a:pt x="0" y="0"/>
                </a:lnTo>
                <a:lnTo>
                  <a:pt x="0" y="85471"/>
                </a:lnTo>
                <a:lnTo>
                  <a:pt x="169252" y="85471"/>
                </a:lnTo>
                <a:lnTo>
                  <a:pt x="169252" y="0"/>
                </a:lnTo>
                <a:close/>
              </a:path>
            </a:pathLst>
          </a:custGeom>
          <a:solidFill>
            <a:srgbClr val="4AA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297050" y="723658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90" h="85725">
                <a:moveTo>
                  <a:pt x="71894" y="0"/>
                </a:moveTo>
                <a:lnTo>
                  <a:pt x="0" y="0"/>
                </a:lnTo>
                <a:lnTo>
                  <a:pt x="0" y="85471"/>
                </a:lnTo>
                <a:lnTo>
                  <a:pt x="71894" y="85471"/>
                </a:lnTo>
                <a:lnTo>
                  <a:pt x="71894" y="0"/>
                </a:lnTo>
                <a:close/>
              </a:path>
            </a:pathLst>
          </a:custGeom>
          <a:solidFill>
            <a:srgbClr val="069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68945" y="723658"/>
            <a:ext cx="106680" cy="85725"/>
          </a:xfrm>
          <a:custGeom>
            <a:avLst/>
            <a:gdLst/>
            <a:ahLst/>
            <a:cxnLst/>
            <a:rect l="l" t="t" r="r" b="b"/>
            <a:pathLst>
              <a:path w="106680" h="85725">
                <a:moveTo>
                  <a:pt x="106489" y="0"/>
                </a:moveTo>
                <a:lnTo>
                  <a:pt x="0" y="0"/>
                </a:lnTo>
                <a:lnTo>
                  <a:pt x="0" y="85471"/>
                </a:lnTo>
                <a:lnTo>
                  <a:pt x="106489" y="85471"/>
                </a:lnTo>
                <a:lnTo>
                  <a:pt x="106489" y="0"/>
                </a:lnTo>
                <a:close/>
              </a:path>
            </a:pathLst>
          </a:custGeom>
          <a:solidFill>
            <a:srgbClr val="2DB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475435" y="723658"/>
            <a:ext cx="27940" cy="85725"/>
          </a:xfrm>
          <a:custGeom>
            <a:avLst/>
            <a:gdLst/>
            <a:ahLst/>
            <a:cxnLst/>
            <a:rect l="l" t="t" r="r" b="b"/>
            <a:pathLst>
              <a:path w="27940" h="85725">
                <a:moveTo>
                  <a:pt x="27927" y="0"/>
                </a:moveTo>
                <a:lnTo>
                  <a:pt x="0" y="0"/>
                </a:lnTo>
                <a:lnTo>
                  <a:pt x="0" y="85471"/>
                </a:lnTo>
                <a:lnTo>
                  <a:pt x="27927" y="85471"/>
                </a:lnTo>
                <a:lnTo>
                  <a:pt x="27927" y="0"/>
                </a:lnTo>
                <a:close/>
              </a:path>
            </a:pathLst>
          </a:custGeom>
          <a:solidFill>
            <a:srgbClr val="159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03362" y="723658"/>
            <a:ext cx="114300" cy="85725"/>
          </a:xfrm>
          <a:custGeom>
            <a:avLst/>
            <a:gdLst/>
            <a:ahLst/>
            <a:cxnLst/>
            <a:rect l="l" t="t" r="r" b="b"/>
            <a:pathLst>
              <a:path w="114300" h="85725">
                <a:moveTo>
                  <a:pt x="114147" y="0"/>
                </a:moveTo>
                <a:lnTo>
                  <a:pt x="0" y="0"/>
                </a:lnTo>
                <a:lnTo>
                  <a:pt x="0" y="85471"/>
                </a:lnTo>
                <a:lnTo>
                  <a:pt x="114147" y="85471"/>
                </a:lnTo>
                <a:lnTo>
                  <a:pt x="114147" y="0"/>
                </a:lnTo>
                <a:close/>
              </a:path>
            </a:pathLst>
          </a:custGeom>
          <a:solidFill>
            <a:srgbClr val="025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17510" y="723658"/>
            <a:ext cx="195580" cy="85725"/>
          </a:xfrm>
          <a:custGeom>
            <a:avLst/>
            <a:gdLst/>
            <a:ahLst/>
            <a:cxnLst/>
            <a:rect l="l" t="t" r="r" b="b"/>
            <a:pathLst>
              <a:path w="195580" h="85725">
                <a:moveTo>
                  <a:pt x="195567" y="0"/>
                </a:moveTo>
                <a:lnTo>
                  <a:pt x="0" y="0"/>
                </a:lnTo>
                <a:lnTo>
                  <a:pt x="0" y="85471"/>
                </a:lnTo>
                <a:lnTo>
                  <a:pt x="195567" y="85471"/>
                </a:lnTo>
                <a:lnTo>
                  <a:pt x="195567" y="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51122" y="9629344"/>
            <a:ext cx="1366359" cy="11632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35352" y="9624025"/>
            <a:ext cx="1077084" cy="121645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41205" y="9624019"/>
            <a:ext cx="1653727" cy="1216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754" y="2834554"/>
            <a:ext cx="6954890" cy="179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9100" y="9598104"/>
            <a:ext cx="212725" cy="16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754" y="2834554"/>
            <a:ext cx="550227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ts val="6970"/>
              </a:lnSpc>
              <a:spcBef>
                <a:spcPts val="100"/>
              </a:spcBef>
            </a:pPr>
            <a:r>
              <a:rPr spc="-30" dirty="0"/>
              <a:t>SAFETY</a:t>
            </a:r>
          </a:p>
          <a:p>
            <a:pPr marL="12700">
              <a:lnSpc>
                <a:spcPts val="6970"/>
              </a:lnSpc>
            </a:pPr>
            <a:r>
              <a:rPr b="1" spc="-270" dirty="0">
                <a:latin typeface="Helvetica Neue LT Std 75"/>
                <a:cs typeface="Helvetica Neue LT Std 75"/>
              </a:rPr>
              <a:t>D</a:t>
            </a:r>
            <a:r>
              <a:rPr b="1" spc="-765" dirty="0">
                <a:latin typeface="Helvetica Neue LT Std 75"/>
                <a:cs typeface="Helvetica Neue LT Std 75"/>
              </a:rPr>
              <a:t>AT</a:t>
            </a:r>
            <a:r>
              <a:rPr b="1" dirty="0">
                <a:latin typeface="Helvetica Neue LT Std 75"/>
                <a:cs typeface="Helvetica Neue LT Std 75"/>
              </a:rPr>
              <a:t>A</a:t>
            </a:r>
            <a:r>
              <a:rPr b="1" spc="-540" dirty="0">
                <a:latin typeface="Helvetica Neue LT Std 75"/>
                <a:cs typeface="Helvetica Neue LT Std 75"/>
              </a:rPr>
              <a:t> </a:t>
            </a:r>
            <a:r>
              <a:rPr b="1" spc="-185" dirty="0">
                <a:latin typeface="Helvetica Neue LT Std 75"/>
                <a:cs typeface="Helvetica Neue LT Std 75"/>
              </a:rPr>
              <a:t>S</a:t>
            </a:r>
            <a:r>
              <a:rPr b="1" spc="-340" dirty="0">
                <a:latin typeface="Helvetica Neue LT Std 75"/>
                <a:cs typeface="Helvetica Neue LT Std 75"/>
              </a:rPr>
              <a:t>H</a:t>
            </a:r>
            <a:r>
              <a:rPr b="1" spc="-305" dirty="0">
                <a:latin typeface="Helvetica Neue LT Std 75"/>
                <a:cs typeface="Helvetica Neue LT Std 75"/>
              </a:rPr>
              <a:t>E</a:t>
            </a:r>
            <a:r>
              <a:rPr b="1" spc="-55" dirty="0">
                <a:latin typeface="Helvetica Neue LT Std 75"/>
                <a:cs typeface="Helvetica Neue LT Std 75"/>
              </a:rPr>
              <a:t>E</a:t>
            </a:r>
            <a:r>
              <a:rPr b="1" spc="-225" dirty="0">
                <a:latin typeface="Helvetica Neue LT Std 75"/>
                <a:cs typeface="Helvetica Neue LT Std 75"/>
              </a:rPr>
              <a:t>T</a:t>
            </a:r>
            <a:r>
              <a:rPr b="1" dirty="0">
                <a:latin typeface="Helvetica Neue LT Std 75"/>
                <a:cs typeface="Helvetica Neue LT Std 75"/>
              </a:rPr>
              <a:t>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15.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REGULATORY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266944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16.</a:t>
            </a:r>
            <a:r>
              <a:rPr sz="11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OTHER</a:t>
            </a:r>
            <a:r>
              <a:rPr sz="11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310616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020337"/>
              </p:ext>
            </p:extLst>
          </p:nvPr>
        </p:nvGraphicFramePr>
        <p:xfrm>
          <a:off x="457200" y="7628890"/>
          <a:ext cx="6692899" cy="92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b="1" spc="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HISTORY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74295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71450">
                        <a:lnSpc>
                          <a:spcPts val="969"/>
                        </a:lnSpc>
                        <a:spcBef>
                          <a:spcPts val="229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printing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69"/>
                        </a:lnSpc>
                        <a:spcBef>
                          <a:spcPts val="229"/>
                        </a:spcBef>
                      </a:pP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22-2-2015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issue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01-12-2021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Revision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previous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issue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No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previous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validation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171450">
                        <a:lnSpc>
                          <a:spcPts val="93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Version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3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457200" y="8852421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3711194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431622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" y="479425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514527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5950" y="1814827"/>
            <a:ext cx="105473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SYMBOL </a:t>
            </a:r>
            <a:r>
              <a:rPr sz="900" b="1" spc="-2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SYMBOLS: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25730" y="2830827"/>
            <a:ext cx="45148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408938" y="1794996"/>
            <a:ext cx="978535" cy="978535"/>
            <a:chOff x="2408938" y="1794996"/>
            <a:chExt cx="978535" cy="978535"/>
          </a:xfrm>
        </p:grpSpPr>
        <p:sp>
          <p:nvSpPr>
            <p:cNvPr id="20" name="object 20"/>
            <p:cNvSpPr/>
            <p:nvPr/>
          </p:nvSpPr>
          <p:spPr>
            <a:xfrm>
              <a:off x="2419098" y="1805156"/>
              <a:ext cx="958215" cy="958215"/>
            </a:xfrm>
            <a:custGeom>
              <a:avLst/>
              <a:gdLst/>
              <a:ahLst/>
              <a:cxnLst/>
              <a:rect l="l" t="t" r="r" b="b"/>
              <a:pathLst>
                <a:path w="958214" h="958214">
                  <a:moveTo>
                    <a:pt x="930084" y="0"/>
                  </a:moveTo>
                  <a:lnTo>
                    <a:pt x="28041" y="0"/>
                  </a:lnTo>
                  <a:lnTo>
                    <a:pt x="17128" y="2204"/>
                  </a:lnTo>
                  <a:lnTo>
                    <a:pt x="8215" y="8215"/>
                  </a:lnTo>
                  <a:lnTo>
                    <a:pt x="2204" y="17128"/>
                  </a:lnTo>
                  <a:lnTo>
                    <a:pt x="0" y="28041"/>
                  </a:lnTo>
                  <a:lnTo>
                    <a:pt x="0" y="930084"/>
                  </a:lnTo>
                  <a:lnTo>
                    <a:pt x="2202" y="940997"/>
                  </a:lnTo>
                  <a:lnTo>
                    <a:pt x="8210" y="949910"/>
                  </a:lnTo>
                  <a:lnTo>
                    <a:pt x="17123" y="955921"/>
                  </a:lnTo>
                  <a:lnTo>
                    <a:pt x="28041" y="958126"/>
                  </a:lnTo>
                  <a:lnTo>
                    <a:pt x="930084" y="958126"/>
                  </a:lnTo>
                  <a:lnTo>
                    <a:pt x="940997" y="955921"/>
                  </a:lnTo>
                  <a:lnTo>
                    <a:pt x="949910" y="949910"/>
                  </a:lnTo>
                  <a:lnTo>
                    <a:pt x="955921" y="940997"/>
                  </a:lnTo>
                  <a:lnTo>
                    <a:pt x="958126" y="930084"/>
                  </a:lnTo>
                  <a:lnTo>
                    <a:pt x="958126" y="28041"/>
                  </a:lnTo>
                  <a:lnTo>
                    <a:pt x="955921" y="17128"/>
                  </a:lnTo>
                  <a:lnTo>
                    <a:pt x="949910" y="8215"/>
                  </a:lnTo>
                  <a:lnTo>
                    <a:pt x="940997" y="2204"/>
                  </a:lnTo>
                  <a:lnTo>
                    <a:pt x="930084" y="0"/>
                  </a:lnTo>
                  <a:close/>
                </a:path>
              </a:pathLst>
            </a:custGeom>
            <a:solidFill>
              <a:srgbClr val="EB6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19098" y="1805156"/>
              <a:ext cx="958215" cy="958215"/>
            </a:xfrm>
            <a:custGeom>
              <a:avLst/>
              <a:gdLst/>
              <a:ahLst/>
              <a:cxnLst/>
              <a:rect l="l" t="t" r="r" b="b"/>
              <a:pathLst>
                <a:path w="958214" h="958214">
                  <a:moveTo>
                    <a:pt x="28041" y="0"/>
                  </a:moveTo>
                  <a:lnTo>
                    <a:pt x="930084" y="0"/>
                  </a:lnTo>
                  <a:lnTo>
                    <a:pt x="940997" y="2204"/>
                  </a:lnTo>
                  <a:lnTo>
                    <a:pt x="949910" y="8215"/>
                  </a:lnTo>
                  <a:lnTo>
                    <a:pt x="955921" y="17128"/>
                  </a:lnTo>
                  <a:lnTo>
                    <a:pt x="958126" y="28041"/>
                  </a:lnTo>
                  <a:lnTo>
                    <a:pt x="958126" y="930084"/>
                  </a:lnTo>
                  <a:lnTo>
                    <a:pt x="955921" y="940997"/>
                  </a:lnTo>
                  <a:lnTo>
                    <a:pt x="949910" y="949910"/>
                  </a:lnTo>
                  <a:lnTo>
                    <a:pt x="940997" y="955921"/>
                  </a:lnTo>
                  <a:lnTo>
                    <a:pt x="930084" y="958126"/>
                  </a:lnTo>
                  <a:lnTo>
                    <a:pt x="28041" y="958126"/>
                  </a:lnTo>
                  <a:lnTo>
                    <a:pt x="17123" y="955921"/>
                  </a:lnTo>
                  <a:lnTo>
                    <a:pt x="8210" y="949910"/>
                  </a:lnTo>
                  <a:lnTo>
                    <a:pt x="2202" y="940997"/>
                  </a:lnTo>
                  <a:lnTo>
                    <a:pt x="0" y="930084"/>
                  </a:lnTo>
                  <a:lnTo>
                    <a:pt x="0" y="28041"/>
                  </a:lnTo>
                  <a:lnTo>
                    <a:pt x="2204" y="17128"/>
                  </a:lnTo>
                  <a:lnTo>
                    <a:pt x="8215" y="8215"/>
                  </a:lnTo>
                  <a:lnTo>
                    <a:pt x="17128" y="2204"/>
                  </a:lnTo>
                  <a:lnTo>
                    <a:pt x="28041" y="0"/>
                  </a:lnTo>
                  <a:close/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98475" y="1984320"/>
              <a:ext cx="599440" cy="600075"/>
            </a:xfrm>
            <a:custGeom>
              <a:avLst/>
              <a:gdLst/>
              <a:ahLst/>
              <a:cxnLst/>
              <a:rect l="l" t="t" r="r" b="b"/>
              <a:pathLst>
                <a:path w="599439" h="600075">
                  <a:moveTo>
                    <a:pt x="486973" y="0"/>
                  </a:moveTo>
                  <a:lnTo>
                    <a:pt x="479945" y="2692"/>
                  </a:lnTo>
                  <a:lnTo>
                    <a:pt x="9779" y="473074"/>
                  </a:lnTo>
                  <a:lnTo>
                    <a:pt x="2883" y="481037"/>
                  </a:lnTo>
                  <a:lnTo>
                    <a:pt x="0" y="488060"/>
                  </a:lnTo>
                  <a:lnTo>
                    <a:pt x="3249" y="496190"/>
                  </a:lnTo>
                  <a:lnTo>
                    <a:pt x="10964" y="505531"/>
                  </a:lnTo>
                  <a:lnTo>
                    <a:pt x="93883" y="588457"/>
                  </a:lnTo>
                  <a:lnTo>
                    <a:pt x="103422" y="596369"/>
                  </a:lnTo>
                  <a:lnTo>
                    <a:pt x="111752" y="599818"/>
                  </a:lnTo>
                  <a:lnTo>
                    <a:pt x="118872" y="597026"/>
                  </a:lnTo>
                  <a:lnTo>
                    <a:pt x="596569" y="119316"/>
                  </a:lnTo>
                  <a:lnTo>
                    <a:pt x="599273" y="112298"/>
                  </a:lnTo>
                  <a:lnTo>
                    <a:pt x="595617" y="104182"/>
                  </a:lnTo>
                  <a:lnTo>
                    <a:pt x="587493" y="94854"/>
                  </a:lnTo>
                  <a:lnTo>
                    <a:pt x="504461" y="11832"/>
                  </a:lnTo>
                  <a:lnTo>
                    <a:pt x="495111" y="3682"/>
                  </a:lnTo>
                  <a:lnTo>
                    <a:pt x="4869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98475" y="1984320"/>
              <a:ext cx="599440" cy="600075"/>
            </a:xfrm>
            <a:custGeom>
              <a:avLst/>
              <a:gdLst/>
              <a:ahLst/>
              <a:cxnLst/>
              <a:rect l="l" t="t" r="r" b="b"/>
              <a:pathLst>
                <a:path w="599439" h="600075">
                  <a:moveTo>
                    <a:pt x="9779" y="473074"/>
                  </a:moveTo>
                  <a:lnTo>
                    <a:pt x="479945" y="2692"/>
                  </a:lnTo>
                  <a:lnTo>
                    <a:pt x="486973" y="0"/>
                  </a:lnTo>
                  <a:lnTo>
                    <a:pt x="495111" y="3682"/>
                  </a:lnTo>
                  <a:lnTo>
                    <a:pt x="504461" y="11832"/>
                  </a:lnTo>
                  <a:lnTo>
                    <a:pt x="515124" y="22542"/>
                  </a:lnTo>
                  <a:lnTo>
                    <a:pt x="576796" y="84200"/>
                  </a:lnTo>
                  <a:lnTo>
                    <a:pt x="587493" y="94854"/>
                  </a:lnTo>
                  <a:lnTo>
                    <a:pt x="595617" y="104182"/>
                  </a:lnTo>
                  <a:lnTo>
                    <a:pt x="599273" y="112298"/>
                  </a:lnTo>
                  <a:lnTo>
                    <a:pt x="596569" y="119316"/>
                  </a:lnTo>
                  <a:lnTo>
                    <a:pt x="118872" y="597026"/>
                  </a:lnTo>
                  <a:lnTo>
                    <a:pt x="111752" y="599818"/>
                  </a:lnTo>
                  <a:lnTo>
                    <a:pt x="103422" y="596369"/>
                  </a:lnTo>
                  <a:lnTo>
                    <a:pt x="21475" y="516191"/>
                  </a:lnTo>
                  <a:lnTo>
                    <a:pt x="0" y="488060"/>
                  </a:lnTo>
                  <a:lnTo>
                    <a:pt x="2883" y="481037"/>
                  </a:lnTo>
                  <a:lnTo>
                    <a:pt x="9779" y="4730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98237" y="1984445"/>
              <a:ext cx="600075" cy="599440"/>
            </a:xfrm>
            <a:custGeom>
              <a:avLst/>
              <a:gdLst/>
              <a:ahLst/>
              <a:cxnLst/>
              <a:rect l="l" t="t" r="r" b="b"/>
              <a:pathLst>
                <a:path w="600075" h="599439">
                  <a:moveTo>
                    <a:pt x="111759" y="0"/>
                  </a:moveTo>
                  <a:lnTo>
                    <a:pt x="11357" y="93888"/>
                  </a:lnTo>
                  <a:lnTo>
                    <a:pt x="0" y="111757"/>
                  </a:lnTo>
                  <a:lnTo>
                    <a:pt x="2793" y="118877"/>
                  </a:lnTo>
                  <a:lnTo>
                    <a:pt x="480504" y="596575"/>
                  </a:lnTo>
                  <a:lnTo>
                    <a:pt x="487521" y="599272"/>
                  </a:lnTo>
                  <a:lnTo>
                    <a:pt x="495637" y="595613"/>
                  </a:lnTo>
                  <a:lnTo>
                    <a:pt x="504966" y="587492"/>
                  </a:lnTo>
                  <a:lnTo>
                    <a:pt x="587987" y="504466"/>
                  </a:lnTo>
                  <a:lnTo>
                    <a:pt x="596137" y="495116"/>
                  </a:lnTo>
                  <a:lnTo>
                    <a:pt x="599820" y="486978"/>
                  </a:lnTo>
                  <a:lnTo>
                    <a:pt x="597128" y="479951"/>
                  </a:lnTo>
                  <a:lnTo>
                    <a:pt x="126745" y="9784"/>
                  </a:lnTo>
                  <a:lnTo>
                    <a:pt x="118782" y="2888"/>
                  </a:lnTo>
                  <a:lnTo>
                    <a:pt x="1117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98237" y="1984445"/>
              <a:ext cx="600075" cy="599440"/>
            </a:xfrm>
            <a:custGeom>
              <a:avLst/>
              <a:gdLst/>
              <a:ahLst/>
              <a:cxnLst/>
              <a:rect l="l" t="t" r="r" b="b"/>
              <a:pathLst>
                <a:path w="600075" h="599439">
                  <a:moveTo>
                    <a:pt x="126745" y="9784"/>
                  </a:moveTo>
                  <a:lnTo>
                    <a:pt x="597128" y="479951"/>
                  </a:lnTo>
                  <a:lnTo>
                    <a:pt x="599820" y="486978"/>
                  </a:lnTo>
                  <a:lnTo>
                    <a:pt x="596137" y="495116"/>
                  </a:lnTo>
                  <a:lnTo>
                    <a:pt x="587987" y="504466"/>
                  </a:lnTo>
                  <a:lnTo>
                    <a:pt x="577278" y="515130"/>
                  </a:lnTo>
                  <a:lnTo>
                    <a:pt x="515619" y="576801"/>
                  </a:lnTo>
                  <a:lnTo>
                    <a:pt x="504966" y="587492"/>
                  </a:lnTo>
                  <a:lnTo>
                    <a:pt x="495637" y="595613"/>
                  </a:lnTo>
                  <a:lnTo>
                    <a:pt x="487521" y="599272"/>
                  </a:lnTo>
                  <a:lnTo>
                    <a:pt x="480504" y="596575"/>
                  </a:lnTo>
                  <a:lnTo>
                    <a:pt x="2793" y="118877"/>
                  </a:lnTo>
                  <a:lnTo>
                    <a:pt x="0" y="111757"/>
                  </a:lnTo>
                  <a:lnTo>
                    <a:pt x="3446" y="103428"/>
                  </a:lnTo>
                  <a:lnTo>
                    <a:pt x="83629" y="21481"/>
                  </a:lnTo>
                  <a:lnTo>
                    <a:pt x="111759" y="0"/>
                  </a:lnTo>
                  <a:lnTo>
                    <a:pt x="118782" y="2888"/>
                  </a:lnTo>
                  <a:lnTo>
                    <a:pt x="126745" y="97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15950" y="5559880"/>
            <a:ext cx="170370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NATIONAL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FIRE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 </a:t>
            </a:r>
            <a:r>
              <a:rPr sz="900" b="1" spc="-2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ASSOCIATION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(U.S.A.)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5950" y="3195484"/>
            <a:ext cx="892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RISK</a:t>
            </a:r>
            <a:r>
              <a:rPr sz="900" b="1" spc="-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PHRASES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25730" y="3195484"/>
            <a:ext cx="2956560" cy="416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R43- May cause sensitization by skin contact.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R52/53- Harmful to aquatic organisms, may cause long-term adverse effects in the aquatic environment.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15950" y="8604832"/>
            <a:ext cx="6548120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information that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 changed from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previously issued version.</a:t>
            </a:r>
            <a:endParaRPr sz="900" dirty="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DISCLAIMER</a:t>
            </a:r>
            <a:endParaRPr sz="900" dirty="0">
              <a:latin typeface="Helvetica Neue LT Pro 75"/>
              <a:cs typeface="Helvetica Neue LT Pro 75"/>
            </a:endParaRPr>
          </a:p>
          <a:p>
            <a:pPr marL="12700" marR="5080" algn="just">
              <a:lnSpc>
                <a:spcPct val="100000"/>
              </a:lnSpc>
              <a:spcBef>
                <a:spcPts val="560"/>
              </a:spcBef>
            </a:pP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Information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contained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this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safety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sheet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believed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reliable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given in good faith, but no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representation, guarantee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warranties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kind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made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its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accuracy,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suitability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particular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results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obtained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them.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decides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what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 </a:t>
            </a:r>
            <a:r>
              <a:rPr sz="7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to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safely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material,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either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alone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combination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materials.</a:t>
            </a:r>
            <a:endParaRPr sz="700" dirty="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50" y="3800510"/>
            <a:ext cx="1065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SAFETY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PHRASES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25730" y="3733800"/>
            <a:ext cx="4592955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S2- Keep out of the reach of children.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S24- Avoid contact with skin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S37- Wear suitable gloves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S46- If swallowed, seek medical advice immediately and show this container or label.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15950" y="4405540"/>
            <a:ext cx="630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CONTAINS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25729" y="4405540"/>
            <a:ext cx="1268729" cy="15388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>
              <a:lnSpc>
                <a:spcPts val="1000"/>
              </a:lnSpc>
              <a:spcBef>
                <a:spcPts val="200"/>
              </a:spcBef>
            </a:pPr>
            <a:r>
              <a:rPr lang="en-TT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Octhilinone (ISO)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15950" y="4883570"/>
            <a:ext cx="8724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USE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25730" y="4883570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Consumer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33730" y="5705685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09">
                <a:moveTo>
                  <a:pt x="446138" y="0"/>
                </a:moveTo>
                <a:lnTo>
                  <a:pt x="0" y="446138"/>
                </a:lnTo>
                <a:lnTo>
                  <a:pt x="446138" y="892276"/>
                </a:lnTo>
                <a:lnTo>
                  <a:pt x="892276" y="446138"/>
                </a:lnTo>
                <a:lnTo>
                  <a:pt x="446138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385969" y="5951299"/>
            <a:ext cx="1879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2</a:t>
            </a:r>
            <a:endParaRPr sz="2300">
              <a:latin typeface="Helvetica Neue LT Pro 75"/>
              <a:cs typeface="Helvetica Neue LT Pro 75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581243" y="5699335"/>
            <a:ext cx="1791335" cy="1351280"/>
            <a:chOff x="2581243" y="5699335"/>
            <a:chExt cx="1791335" cy="1351280"/>
          </a:xfrm>
        </p:grpSpPr>
        <p:sp>
          <p:nvSpPr>
            <p:cNvPr id="39" name="object 39"/>
            <p:cNvSpPr/>
            <p:nvPr/>
          </p:nvSpPr>
          <p:spPr>
            <a:xfrm>
              <a:off x="3033730" y="5705685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87593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87593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79867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solidFill>
              <a:srgbClr val="FFE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961599" y="6366480"/>
            <a:ext cx="10585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</a:pPr>
            <a:r>
              <a:rPr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3</a:t>
            </a:r>
            <a:endParaRPr sz="2300">
              <a:latin typeface="Helvetica Neue LT Pro 75"/>
              <a:cs typeface="Helvetica Neue LT Pro 75"/>
            </a:endParaRPr>
          </a:p>
          <a:p>
            <a:pPr marL="882650">
              <a:lnSpc>
                <a:spcPts val="2400"/>
              </a:lnSpc>
            </a:pPr>
            <a:r>
              <a:rPr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0</a:t>
            </a:r>
            <a:endParaRPr sz="2300">
              <a:latin typeface="Helvetica Neue LT Pro 75"/>
              <a:cs typeface="Helvetica Neue LT Pro 75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027380" y="6145472"/>
            <a:ext cx="1351280" cy="1351280"/>
            <a:chOff x="3027380" y="6145472"/>
            <a:chExt cx="1351280" cy="1351280"/>
          </a:xfrm>
        </p:grpSpPr>
        <p:sp>
          <p:nvSpPr>
            <p:cNvPr id="45" name="object 45"/>
            <p:cNvSpPr/>
            <p:nvPr/>
          </p:nvSpPr>
          <p:spPr>
            <a:xfrm>
              <a:off x="3479867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33730" y="6597959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406086" y="6085661"/>
            <a:ext cx="415290" cy="26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40005">
              <a:lnSpc>
                <a:spcPct val="74100"/>
              </a:lnSpc>
              <a:spcBef>
                <a:spcPts val="3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lth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zar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48" name="object 48"/>
          <p:cNvSpPr txBox="1"/>
          <p:nvPr/>
        </p:nvSpPr>
        <p:spPr>
          <a:xfrm>
            <a:off x="4114800" y="6934200"/>
            <a:ext cx="425450" cy="26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3495" marR="5080" indent="-11430">
              <a:lnSpc>
                <a:spcPct val="74100"/>
              </a:lnSpc>
              <a:spcBef>
                <a:spcPts val="3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ci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zar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53534" y="5613100"/>
            <a:ext cx="758810" cy="2543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38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lang="en-TT"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spc="10" dirty="0" err="1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5" dirty="0" err="1">
                <a:solidFill>
                  <a:srgbClr val="1C216F"/>
                </a:solidFill>
                <a:latin typeface="HelveticaNeueLTPro-Md"/>
                <a:cs typeface="HelveticaNeueLTPro-Md"/>
              </a:rPr>
              <a:t>bili</a:t>
            </a:r>
            <a:r>
              <a:rPr sz="900" spc="30" dirty="0" err="1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 err="1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79823" y="6113092"/>
            <a:ext cx="549910" cy="2543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38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bili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/ Reactivity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7A9BE7C8-9840-4C6E-85B0-F68BDD78E0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71755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ROYALE LUXURY LOW SHEEN EMULSION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8" y="10058391"/>
                </a:moveTo>
                <a:lnTo>
                  <a:pt x="0" y="10058391"/>
                </a:lnTo>
                <a:lnTo>
                  <a:pt x="0" y="0"/>
                </a:lnTo>
                <a:lnTo>
                  <a:pt x="7772398" y="0"/>
                </a:lnTo>
                <a:lnTo>
                  <a:pt x="7772398" y="10058391"/>
                </a:lnTo>
                <a:close/>
              </a:path>
            </a:pathLst>
          </a:custGeom>
          <a:solidFill>
            <a:srgbClr val="08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050791"/>
            <a:ext cx="7772400" cy="5964555"/>
            <a:chOff x="0" y="4050791"/>
            <a:chExt cx="7772400" cy="5964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11" y="4929847"/>
              <a:ext cx="7744588" cy="50853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2015" y="62375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34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6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50791"/>
              <a:ext cx="7772400" cy="3492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6" y="9116817"/>
              <a:ext cx="1024524" cy="4851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872" y="9170974"/>
              <a:ext cx="134666" cy="1504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7604" y="9169682"/>
              <a:ext cx="136525" cy="151765"/>
            </a:xfrm>
            <a:custGeom>
              <a:avLst/>
              <a:gdLst/>
              <a:ahLst/>
              <a:cxnLst/>
              <a:rect l="l" t="t" r="r" b="b"/>
              <a:pathLst>
                <a:path w="136525" h="151765">
                  <a:moveTo>
                    <a:pt x="66090" y="83629"/>
                  </a:moveTo>
                  <a:lnTo>
                    <a:pt x="52920" y="84929"/>
                  </a:lnTo>
                  <a:lnTo>
                    <a:pt x="43510" y="88826"/>
                  </a:lnTo>
                  <a:lnTo>
                    <a:pt x="37862" y="95320"/>
                  </a:lnTo>
                  <a:lnTo>
                    <a:pt x="35979" y="104406"/>
                  </a:lnTo>
                  <a:lnTo>
                    <a:pt x="35979" y="114046"/>
                  </a:lnTo>
                  <a:lnTo>
                    <a:pt x="68249" y="127863"/>
                  </a:lnTo>
                  <a:lnTo>
                    <a:pt x="82452" y="126494"/>
                  </a:lnTo>
                  <a:lnTo>
                    <a:pt x="92587" y="122386"/>
                  </a:lnTo>
                  <a:lnTo>
                    <a:pt x="98662" y="115540"/>
                  </a:lnTo>
                  <a:lnTo>
                    <a:pt x="100685" y="105956"/>
                  </a:lnTo>
                  <a:lnTo>
                    <a:pt x="98518" y="96188"/>
                  </a:lnTo>
                  <a:lnTo>
                    <a:pt x="92022" y="89211"/>
                  </a:lnTo>
                  <a:lnTo>
                    <a:pt x="81209" y="85024"/>
                  </a:lnTo>
                  <a:lnTo>
                    <a:pt x="66090" y="83629"/>
                  </a:lnTo>
                  <a:close/>
                </a:path>
                <a:path w="136525" h="151765">
                  <a:moveTo>
                    <a:pt x="42341" y="44704"/>
                  </a:moveTo>
                  <a:lnTo>
                    <a:pt x="6045" y="44704"/>
                  </a:lnTo>
                  <a:lnTo>
                    <a:pt x="6817" y="32446"/>
                  </a:lnTo>
                  <a:lnTo>
                    <a:pt x="9139" y="22413"/>
                  </a:lnTo>
                  <a:lnTo>
                    <a:pt x="50753" y="556"/>
                  </a:lnTo>
                  <a:lnTo>
                    <a:pt x="67614" y="0"/>
                  </a:lnTo>
                  <a:lnTo>
                    <a:pt x="86018" y="688"/>
                  </a:lnTo>
                  <a:lnTo>
                    <a:pt x="127961" y="17789"/>
                  </a:lnTo>
                  <a:lnTo>
                    <a:pt x="135928" y="53047"/>
                  </a:lnTo>
                  <a:lnTo>
                    <a:pt x="135928" y="150037"/>
                  </a:lnTo>
                  <a:lnTo>
                    <a:pt x="100380" y="150037"/>
                  </a:lnTo>
                  <a:lnTo>
                    <a:pt x="102108" y="129705"/>
                  </a:lnTo>
                  <a:lnTo>
                    <a:pt x="101155" y="129552"/>
                  </a:lnTo>
                  <a:lnTo>
                    <a:pt x="94355" y="139265"/>
                  </a:lnTo>
                  <a:lnTo>
                    <a:pt x="84204" y="146207"/>
                  </a:lnTo>
                  <a:lnTo>
                    <a:pt x="70705" y="150374"/>
                  </a:lnTo>
                  <a:lnTo>
                    <a:pt x="53860" y="151765"/>
                  </a:lnTo>
                  <a:lnTo>
                    <a:pt x="30282" y="148904"/>
                  </a:lnTo>
                  <a:lnTo>
                    <a:pt x="13452" y="140319"/>
                  </a:lnTo>
                  <a:lnTo>
                    <a:pt x="3361" y="126004"/>
                  </a:lnTo>
                  <a:lnTo>
                    <a:pt x="0" y="105956"/>
                  </a:lnTo>
                  <a:lnTo>
                    <a:pt x="3439" y="85740"/>
                  </a:lnTo>
                  <a:lnTo>
                    <a:pt x="13762" y="71307"/>
                  </a:lnTo>
                  <a:lnTo>
                    <a:pt x="30973" y="62650"/>
                  </a:lnTo>
                  <a:lnTo>
                    <a:pt x="55079" y="59766"/>
                  </a:lnTo>
                  <a:lnTo>
                    <a:pt x="71657" y="60817"/>
                  </a:lnTo>
                  <a:lnTo>
                    <a:pt x="84623" y="63974"/>
                  </a:lnTo>
                  <a:lnTo>
                    <a:pt x="93974" y="69244"/>
                  </a:lnTo>
                  <a:lnTo>
                    <a:pt x="99707" y="76631"/>
                  </a:lnTo>
                  <a:lnTo>
                    <a:pt x="100380" y="76631"/>
                  </a:lnTo>
                  <a:lnTo>
                    <a:pt x="100380" y="52590"/>
                  </a:lnTo>
                  <a:lnTo>
                    <a:pt x="100380" y="41008"/>
                  </a:lnTo>
                  <a:lnTo>
                    <a:pt x="98361" y="33337"/>
                  </a:lnTo>
                  <a:lnTo>
                    <a:pt x="69494" y="23888"/>
                  </a:lnTo>
                  <a:lnTo>
                    <a:pt x="57611" y="25190"/>
                  </a:lnTo>
                  <a:lnTo>
                    <a:pt x="49126" y="29095"/>
                  </a:lnTo>
                  <a:lnTo>
                    <a:pt x="44037" y="35600"/>
                  </a:lnTo>
                  <a:lnTo>
                    <a:pt x="42341" y="4470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103" y="9170974"/>
              <a:ext cx="132486" cy="1487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9815" y="9169679"/>
              <a:ext cx="133985" cy="150495"/>
            </a:xfrm>
            <a:custGeom>
              <a:avLst/>
              <a:gdLst/>
              <a:ahLst/>
              <a:cxnLst/>
              <a:rect l="l" t="t" r="r" b="b"/>
              <a:pathLst>
                <a:path w="133984" h="150495">
                  <a:moveTo>
                    <a:pt x="0" y="1714"/>
                  </a:moveTo>
                  <a:lnTo>
                    <a:pt x="35242" y="1714"/>
                  </a:lnTo>
                  <a:lnTo>
                    <a:pt x="33858" y="26695"/>
                  </a:lnTo>
                  <a:lnTo>
                    <a:pt x="34582" y="26822"/>
                  </a:lnTo>
                  <a:lnTo>
                    <a:pt x="41408" y="15082"/>
                  </a:lnTo>
                  <a:lnTo>
                    <a:pt x="51447" y="6700"/>
                  </a:lnTo>
                  <a:lnTo>
                    <a:pt x="64696" y="1674"/>
                  </a:lnTo>
                  <a:lnTo>
                    <a:pt x="81153" y="0"/>
                  </a:lnTo>
                  <a:lnTo>
                    <a:pt x="104172" y="3068"/>
                  </a:lnTo>
                  <a:lnTo>
                    <a:pt x="120615" y="12266"/>
                  </a:lnTo>
                  <a:lnTo>
                    <a:pt x="130480" y="27587"/>
                  </a:lnTo>
                  <a:lnTo>
                    <a:pt x="133769" y="49022"/>
                  </a:lnTo>
                  <a:lnTo>
                    <a:pt x="133769" y="150037"/>
                  </a:lnTo>
                  <a:lnTo>
                    <a:pt x="98209" y="150037"/>
                  </a:lnTo>
                  <a:lnTo>
                    <a:pt x="98209" y="55105"/>
                  </a:lnTo>
                  <a:lnTo>
                    <a:pt x="97447" y="44704"/>
                  </a:lnTo>
                  <a:lnTo>
                    <a:pt x="94882" y="37429"/>
                  </a:lnTo>
                  <a:lnTo>
                    <a:pt x="89695" y="32234"/>
                  </a:lnTo>
                  <a:lnTo>
                    <a:pt x="81871" y="29118"/>
                  </a:lnTo>
                  <a:lnTo>
                    <a:pt x="71399" y="28079"/>
                  </a:lnTo>
                  <a:lnTo>
                    <a:pt x="55714" y="30203"/>
                  </a:lnTo>
                  <a:lnTo>
                    <a:pt x="44510" y="36577"/>
                  </a:lnTo>
                  <a:lnTo>
                    <a:pt x="37788" y="47201"/>
                  </a:lnTo>
                  <a:lnTo>
                    <a:pt x="35547" y="62077"/>
                  </a:lnTo>
                  <a:lnTo>
                    <a:pt x="35547" y="150037"/>
                  </a:lnTo>
                  <a:lnTo>
                    <a:pt x="0" y="150037"/>
                  </a:lnTo>
                  <a:lnTo>
                    <a:pt x="0" y="171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749" y="9170784"/>
              <a:ext cx="134718" cy="1508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42454" y="9169492"/>
              <a:ext cx="136525" cy="152400"/>
            </a:xfrm>
            <a:custGeom>
              <a:avLst/>
              <a:gdLst/>
              <a:ahLst/>
              <a:cxnLst/>
              <a:rect l="l" t="t" r="r" b="b"/>
              <a:pathLst>
                <a:path w="136525" h="152400">
                  <a:moveTo>
                    <a:pt x="130632" y="42697"/>
                  </a:moveTo>
                  <a:lnTo>
                    <a:pt x="95872" y="42697"/>
                  </a:lnTo>
                  <a:lnTo>
                    <a:pt x="95669" y="41465"/>
                  </a:lnTo>
                  <a:lnTo>
                    <a:pt x="95504" y="40551"/>
                  </a:lnTo>
                  <a:lnTo>
                    <a:pt x="95427" y="39890"/>
                  </a:lnTo>
                  <a:lnTo>
                    <a:pt x="94678" y="32778"/>
                  </a:lnTo>
                  <a:lnTo>
                    <a:pt x="92621" y="28308"/>
                  </a:lnTo>
                  <a:lnTo>
                    <a:pt x="89293" y="26581"/>
                  </a:lnTo>
                  <a:lnTo>
                    <a:pt x="85940" y="24803"/>
                  </a:lnTo>
                  <a:lnTo>
                    <a:pt x="77762" y="23926"/>
                  </a:lnTo>
                  <a:lnTo>
                    <a:pt x="64833" y="23926"/>
                  </a:lnTo>
                  <a:lnTo>
                    <a:pt x="52694" y="25052"/>
                  </a:lnTo>
                  <a:lnTo>
                    <a:pt x="44018" y="28428"/>
                  </a:lnTo>
                  <a:lnTo>
                    <a:pt x="38808" y="34053"/>
                  </a:lnTo>
                  <a:lnTo>
                    <a:pt x="37071" y="41922"/>
                  </a:lnTo>
                  <a:lnTo>
                    <a:pt x="37071" y="50101"/>
                  </a:lnTo>
                  <a:lnTo>
                    <a:pt x="75082" y="60236"/>
                  </a:lnTo>
                  <a:lnTo>
                    <a:pt x="92418" y="61563"/>
                  </a:lnTo>
                  <a:lnTo>
                    <a:pt x="129598" y="75498"/>
                  </a:lnTo>
                  <a:lnTo>
                    <a:pt x="136055" y="104013"/>
                  </a:lnTo>
                  <a:lnTo>
                    <a:pt x="135100" y="116530"/>
                  </a:lnTo>
                  <a:lnTo>
                    <a:pt x="99428" y="149464"/>
                  </a:lnTo>
                  <a:lnTo>
                    <a:pt x="65938" y="152095"/>
                  </a:lnTo>
                  <a:lnTo>
                    <a:pt x="48420" y="151499"/>
                  </a:lnTo>
                  <a:lnTo>
                    <a:pt x="7843" y="136863"/>
                  </a:lnTo>
                  <a:lnTo>
                    <a:pt x="0" y="107238"/>
                  </a:lnTo>
                  <a:lnTo>
                    <a:pt x="0" y="103530"/>
                  </a:lnTo>
                  <a:lnTo>
                    <a:pt x="36880" y="103530"/>
                  </a:lnTo>
                  <a:lnTo>
                    <a:pt x="36385" y="105600"/>
                  </a:lnTo>
                  <a:lnTo>
                    <a:pt x="36093" y="107238"/>
                  </a:lnTo>
                  <a:lnTo>
                    <a:pt x="66395" y="128206"/>
                  </a:lnTo>
                  <a:lnTo>
                    <a:pt x="81114" y="126984"/>
                  </a:lnTo>
                  <a:lnTo>
                    <a:pt x="91627" y="123317"/>
                  </a:lnTo>
                  <a:lnTo>
                    <a:pt x="97935" y="117201"/>
                  </a:lnTo>
                  <a:lnTo>
                    <a:pt x="100037" y="108635"/>
                  </a:lnTo>
                  <a:lnTo>
                    <a:pt x="98719" y="100442"/>
                  </a:lnTo>
                  <a:lnTo>
                    <a:pt x="94764" y="94588"/>
                  </a:lnTo>
                  <a:lnTo>
                    <a:pt x="88175" y="91074"/>
                  </a:lnTo>
                  <a:lnTo>
                    <a:pt x="78955" y="89903"/>
                  </a:lnTo>
                  <a:lnTo>
                    <a:pt x="57161" y="89333"/>
                  </a:lnTo>
                  <a:lnTo>
                    <a:pt x="39439" y="87634"/>
                  </a:lnTo>
                  <a:lnTo>
                    <a:pt x="4859" y="67036"/>
                  </a:lnTo>
                  <a:lnTo>
                    <a:pt x="1079" y="43497"/>
                  </a:lnTo>
                  <a:lnTo>
                    <a:pt x="1939" y="31787"/>
                  </a:lnTo>
                  <a:lnTo>
                    <a:pt x="35059" y="2273"/>
                  </a:lnTo>
                  <a:lnTo>
                    <a:pt x="67945" y="0"/>
                  </a:lnTo>
                  <a:lnTo>
                    <a:pt x="84960" y="550"/>
                  </a:lnTo>
                  <a:lnTo>
                    <a:pt x="123420" y="14093"/>
                  </a:lnTo>
                  <a:lnTo>
                    <a:pt x="129831" y="31102"/>
                  </a:lnTo>
                  <a:lnTo>
                    <a:pt x="130632" y="42697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3246" y="9170974"/>
              <a:ext cx="134619" cy="1504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81944" y="9169682"/>
              <a:ext cx="136525" cy="151765"/>
            </a:xfrm>
            <a:custGeom>
              <a:avLst/>
              <a:gdLst/>
              <a:ahLst/>
              <a:cxnLst/>
              <a:rect l="l" t="t" r="r" b="b"/>
              <a:pathLst>
                <a:path w="136525" h="151765">
                  <a:moveTo>
                    <a:pt x="66116" y="83629"/>
                  </a:moveTo>
                  <a:lnTo>
                    <a:pt x="52945" y="84929"/>
                  </a:lnTo>
                  <a:lnTo>
                    <a:pt x="43535" y="88826"/>
                  </a:lnTo>
                  <a:lnTo>
                    <a:pt x="37887" y="95320"/>
                  </a:lnTo>
                  <a:lnTo>
                    <a:pt x="36004" y="104406"/>
                  </a:lnTo>
                  <a:lnTo>
                    <a:pt x="36004" y="114046"/>
                  </a:lnTo>
                  <a:lnTo>
                    <a:pt x="68275" y="127863"/>
                  </a:lnTo>
                  <a:lnTo>
                    <a:pt x="82456" y="126494"/>
                  </a:lnTo>
                  <a:lnTo>
                    <a:pt x="92594" y="122386"/>
                  </a:lnTo>
                  <a:lnTo>
                    <a:pt x="98680" y="115540"/>
                  </a:lnTo>
                  <a:lnTo>
                    <a:pt x="100711" y="105956"/>
                  </a:lnTo>
                  <a:lnTo>
                    <a:pt x="98545" y="96188"/>
                  </a:lnTo>
                  <a:lnTo>
                    <a:pt x="92052" y="89211"/>
                  </a:lnTo>
                  <a:lnTo>
                    <a:pt x="81240" y="85024"/>
                  </a:lnTo>
                  <a:lnTo>
                    <a:pt x="66116" y="83629"/>
                  </a:lnTo>
                  <a:close/>
                </a:path>
                <a:path w="136525" h="151765">
                  <a:moveTo>
                    <a:pt x="42367" y="44704"/>
                  </a:moveTo>
                  <a:lnTo>
                    <a:pt x="6032" y="44704"/>
                  </a:lnTo>
                  <a:lnTo>
                    <a:pt x="6812" y="32446"/>
                  </a:lnTo>
                  <a:lnTo>
                    <a:pt x="9145" y="22413"/>
                  </a:lnTo>
                  <a:lnTo>
                    <a:pt x="50792" y="556"/>
                  </a:lnTo>
                  <a:lnTo>
                    <a:pt x="67665" y="0"/>
                  </a:lnTo>
                  <a:lnTo>
                    <a:pt x="86068" y="688"/>
                  </a:lnTo>
                  <a:lnTo>
                    <a:pt x="127980" y="17789"/>
                  </a:lnTo>
                  <a:lnTo>
                    <a:pt x="135915" y="53047"/>
                  </a:lnTo>
                  <a:lnTo>
                    <a:pt x="135915" y="150037"/>
                  </a:lnTo>
                  <a:lnTo>
                    <a:pt x="100406" y="150037"/>
                  </a:lnTo>
                  <a:lnTo>
                    <a:pt x="102108" y="129705"/>
                  </a:lnTo>
                  <a:lnTo>
                    <a:pt x="101193" y="129552"/>
                  </a:lnTo>
                  <a:lnTo>
                    <a:pt x="94399" y="139265"/>
                  </a:lnTo>
                  <a:lnTo>
                    <a:pt x="84239" y="146207"/>
                  </a:lnTo>
                  <a:lnTo>
                    <a:pt x="70725" y="150374"/>
                  </a:lnTo>
                  <a:lnTo>
                    <a:pt x="53873" y="151765"/>
                  </a:lnTo>
                  <a:lnTo>
                    <a:pt x="30303" y="148904"/>
                  </a:lnTo>
                  <a:lnTo>
                    <a:pt x="13468" y="140319"/>
                  </a:lnTo>
                  <a:lnTo>
                    <a:pt x="3367" y="126004"/>
                  </a:lnTo>
                  <a:lnTo>
                    <a:pt x="0" y="105956"/>
                  </a:lnTo>
                  <a:lnTo>
                    <a:pt x="3441" y="85740"/>
                  </a:lnTo>
                  <a:lnTo>
                    <a:pt x="13768" y="71307"/>
                  </a:lnTo>
                  <a:lnTo>
                    <a:pt x="30984" y="62650"/>
                  </a:lnTo>
                  <a:lnTo>
                    <a:pt x="55092" y="59766"/>
                  </a:lnTo>
                  <a:lnTo>
                    <a:pt x="71676" y="60817"/>
                  </a:lnTo>
                  <a:lnTo>
                    <a:pt x="84647" y="63974"/>
                  </a:lnTo>
                  <a:lnTo>
                    <a:pt x="94009" y="69244"/>
                  </a:lnTo>
                  <a:lnTo>
                    <a:pt x="99771" y="76631"/>
                  </a:lnTo>
                  <a:lnTo>
                    <a:pt x="100406" y="76631"/>
                  </a:lnTo>
                  <a:lnTo>
                    <a:pt x="100406" y="52590"/>
                  </a:lnTo>
                  <a:lnTo>
                    <a:pt x="100406" y="41008"/>
                  </a:lnTo>
                  <a:lnTo>
                    <a:pt x="98361" y="33337"/>
                  </a:lnTo>
                  <a:lnTo>
                    <a:pt x="69494" y="23888"/>
                  </a:lnTo>
                  <a:lnTo>
                    <a:pt x="57626" y="25190"/>
                  </a:lnTo>
                  <a:lnTo>
                    <a:pt x="49149" y="29095"/>
                  </a:lnTo>
                  <a:lnTo>
                    <a:pt x="44062" y="35600"/>
                  </a:lnTo>
                  <a:lnTo>
                    <a:pt x="42367" y="4470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855" y="9243707"/>
              <a:ext cx="187667" cy="748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5210" y="9231007"/>
              <a:ext cx="35496" cy="858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9584" y="9225051"/>
              <a:ext cx="136093" cy="937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766" y="9166859"/>
              <a:ext cx="135928" cy="1094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988" y="9166694"/>
              <a:ext cx="418071" cy="1518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8268" y="9328415"/>
              <a:ext cx="753441" cy="261426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457197" y="1062441"/>
            <a:ext cx="366395" cy="409575"/>
          </a:xfrm>
          <a:custGeom>
            <a:avLst/>
            <a:gdLst/>
            <a:ahLst/>
            <a:cxnLst/>
            <a:rect l="l" t="t" r="r" b="b"/>
            <a:pathLst>
              <a:path w="366394" h="409575">
                <a:moveTo>
                  <a:pt x="209778" y="0"/>
                </a:moveTo>
                <a:lnTo>
                  <a:pt x="0" y="0"/>
                </a:lnTo>
                <a:lnTo>
                  <a:pt x="0" y="409028"/>
                </a:lnTo>
                <a:lnTo>
                  <a:pt x="210947" y="409028"/>
                </a:lnTo>
                <a:lnTo>
                  <a:pt x="264524" y="404032"/>
                </a:lnTo>
                <a:lnTo>
                  <a:pt x="307612" y="389529"/>
                </a:lnTo>
                <a:lnTo>
                  <a:pt x="339395" y="366248"/>
                </a:lnTo>
                <a:lnTo>
                  <a:pt x="359061" y="334917"/>
                </a:lnTo>
                <a:lnTo>
                  <a:pt x="362031" y="317880"/>
                </a:lnTo>
                <a:lnTo>
                  <a:pt x="110439" y="317880"/>
                </a:lnTo>
                <a:lnTo>
                  <a:pt x="110439" y="242493"/>
                </a:lnTo>
                <a:lnTo>
                  <a:pt x="350839" y="242493"/>
                </a:lnTo>
                <a:lnTo>
                  <a:pt x="343814" y="230447"/>
                </a:lnTo>
                <a:lnTo>
                  <a:pt x="318220" y="209879"/>
                </a:lnTo>
                <a:lnTo>
                  <a:pt x="284568" y="195173"/>
                </a:lnTo>
                <a:lnTo>
                  <a:pt x="309717" y="180931"/>
                </a:lnTo>
                <a:lnTo>
                  <a:pt x="328073" y="163029"/>
                </a:lnTo>
                <a:lnTo>
                  <a:pt x="110439" y="163029"/>
                </a:lnTo>
                <a:lnTo>
                  <a:pt x="110439" y="91160"/>
                </a:lnTo>
                <a:lnTo>
                  <a:pt x="346623" y="91160"/>
                </a:lnTo>
                <a:lnTo>
                  <a:pt x="345878" y="82992"/>
                </a:lnTo>
                <a:lnTo>
                  <a:pt x="321386" y="36804"/>
                </a:lnTo>
                <a:lnTo>
                  <a:pt x="275888" y="9420"/>
                </a:lnTo>
                <a:lnTo>
                  <a:pt x="245548" y="2382"/>
                </a:lnTo>
                <a:lnTo>
                  <a:pt x="209778" y="0"/>
                </a:lnTo>
                <a:close/>
              </a:path>
              <a:path w="366394" h="409575">
                <a:moveTo>
                  <a:pt x="350839" y="242493"/>
                </a:moveTo>
                <a:lnTo>
                  <a:pt x="196926" y="242493"/>
                </a:lnTo>
                <a:lnTo>
                  <a:pt x="221625" y="245124"/>
                </a:lnTo>
                <a:lnTo>
                  <a:pt x="238926" y="252577"/>
                </a:lnTo>
                <a:lnTo>
                  <a:pt x="249105" y="264192"/>
                </a:lnTo>
                <a:lnTo>
                  <a:pt x="252437" y="279311"/>
                </a:lnTo>
                <a:lnTo>
                  <a:pt x="252437" y="280492"/>
                </a:lnTo>
                <a:lnTo>
                  <a:pt x="248793" y="296439"/>
                </a:lnTo>
                <a:lnTo>
                  <a:pt x="238191" y="308168"/>
                </a:lnTo>
                <a:lnTo>
                  <a:pt x="221126" y="315407"/>
                </a:lnTo>
                <a:lnTo>
                  <a:pt x="198094" y="317880"/>
                </a:lnTo>
                <a:lnTo>
                  <a:pt x="362031" y="317880"/>
                </a:lnTo>
                <a:lnTo>
                  <a:pt x="365767" y="296439"/>
                </a:lnTo>
                <a:lnTo>
                  <a:pt x="365798" y="295097"/>
                </a:lnTo>
                <a:lnTo>
                  <a:pt x="360092" y="258360"/>
                </a:lnTo>
                <a:lnTo>
                  <a:pt x="350839" y="242493"/>
                </a:lnTo>
                <a:close/>
              </a:path>
              <a:path w="366394" h="409575">
                <a:moveTo>
                  <a:pt x="346623" y="91160"/>
                </a:moveTo>
                <a:lnTo>
                  <a:pt x="184061" y="91160"/>
                </a:lnTo>
                <a:lnTo>
                  <a:pt x="206395" y="93515"/>
                </a:lnTo>
                <a:lnTo>
                  <a:pt x="222483" y="100363"/>
                </a:lnTo>
                <a:lnTo>
                  <a:pt x="232215" y="111375"/>
                </a:lnTo>
                <a:lnTo>
                  <a:pt x="235483" y="126225"/>
                </a:lnTo>
                <a:lnTo>
                  <a:pt x="235483" y="127393"/>
                </a:lnTo>
                <a:lnTo>
                  <a:pt x="231932" y="143066"/>
                </a:lnTo>
                <a:lnTo>
                  <a:pt x="221535" y="154193"/>
                </a:lnTo>
                <a:lnTo>
                  <a:pt x="204675" y="160830"/>
                </a:lnTo>
                <a:lnTo>
                  <a:pt x="181736" y="163029"/>
                </a:lnTo>
                <a:lnTo>
                  <a:pt x="328073" y="163029"/>
                </a:lnTo>
                <a:lnTo>
                  <a:pt x="329715" y="161428"/>
                </a:lnTo>
                <a:lnTo>
                  <a:pt x="342920" y="136007"/>
                </a:lnTo>
                <a:lnTo>
                  <a:pt x="347687" y="104012"/>
                </a:lnTo>
                <a:lnTo>
                  <a:pt x="347687" y="102844"/>
                </a:lnTo>
                <a:lnTo>
                  <a:pt x="346623" y="91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4979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4704" y="1054264"/>
            <a:ext cx="806450" cy="425450"/>
          </a:xfrm>
          <a:custGeom>
            <a:avLst/>
            <a:gdLst/>
            <a:ahLst/>
            <a:cxnLst/>
            <a:rect l="l" t="t" r="r" b="b"/>
            <a:pathLst>
              <a:path w="806450" h="425450">
                <a:moveTo>
                  <a:pt x="376313" y="417207"/>
                </a:moveTo>
                <a:lnTo>
                  <a:pt x="291541" y="293331"/>
                </a:lnTo>
                <a:lnTo>
                  <a:pt x="278739" y="274637"/>
                </a:lnTo>
                <a:lnTo>
                  <a:pt x="313334" y="254685"/>
                </a:lnTo>
                <a:lnTo>
                  <a:pt x="339864" y="227164"/>
                </a:lnTo>
                <a:lnTo>
                  <a:pt x="350824" y="204508"/>
                </a:lnTo>
                <a:lnTo>
                  <a:pt x="356882" y="191985"/>
                </a:lnTo>
                <a:lnTo>
                  <a:pt x="362877" y="149009"/>
                </a:lnTo>
                <a:lnTo>
                  <a:pt x="362877" y="147840"/>
                </a:lnTo>
                <a:lnTo>
                  <a:pt x="360591" y="119240"/>
                </a:lnTo>
                <a:lnTo>
                  <a:pt x="357111" y="106349"/>
                </a:lnTo>
                <a:lnTo>
                  <a:pt x="353745" y="93865"/>
                </a:lnTo>
                <a:lnTo>
                  <a:pt x="326644" y="52590"/>
                </a:lnTo>
                <a:lnTo>
                  <a:pt x="273177" y="19875"/>
                </a:lnTo>
                <a:lnTo>
                  <a:pt x="248932" y="14097"/>
                </a:lnTo>
                <a:lnTo>
                  <a:pt x="248932" y="154838"/>
                </a:lnTo>
                <a:lnTo>
                  <a:pt x="248932" y="156019"/>
                </a:lnTo>
                <a:lnTo>
                  <a:pt x="244856" y="176174"/>
                </a:lnTo>
                <a:lnTo>
                  <a:pt x="233006" y="191452"/>
                </a:lnTo>
                <a:lnTo>
                  <a:pt x="213931" y="201129"/>
                </a:lnTo>
                <a:lnTo>
                  <a:pt x="188163" y="204508"/>
                </a:lnTo>
                <a:lnTo>
                  <a:pt x="113360" y="204508"/>
                </a:lnTo>
                <a:lnTo>
                  <a:pt x="113360" y="106349"/>
                </a:lnTo>
                <a:lnTo>
                  <a:pt x="187579" y="106349"/>
                </a:lnTo>
                <a:lnTo>
                  <a:pt x="213194" y="109410"/>
                </a:lnTo>
                <a:lnTo>
                  <a:pt x="232498" y="118554"/>
                </a:lnTo>
                <a:lnTo>
                  <a:pt x="244690" y="133718"/>
                </a:lnTo>
                <a:lnTo>
                  <a:pt x="248932" y="154838"/>
                </a:lnTo>
                <a:lnTo>
                  <a:pt x="248932" y="14097"/>
                </a:lnTo>
                <a:lnTo>
                  <a:pt x="236753" y="11176"/>
                </a:lnTo>
                <a:lnTo>
                  <a:pt x="193408" y="8178"/>
                </a:lnTo>
                <a:lnTo>
                  <a:pt x="0" y="8178"/>
                </a:lnTo>
                <a:lnTo>
                  <a:pt x="0" y="417207"/>
                </a:lnTo>
                <a:lnTo>
                  <a:pt x="113360" y="417207"/>
                </a:lnTo>
                <a:lnTo>
                  <a:pt x="113360" y="293331"/>
                </a:lnTo>
                <a:lnTo>
                  <a:pt x="163042" y="293331"/>
                </a:lnTo>
                <a:lnTo>
                  <a:pt x="245427" y="417207"/>
                </a:lnTo>
                <a:lnTo>
                  <a:pt x="376313" y="417207"/>
                </a:lnTo>
                <a:close/>
              </a:path>
              <a:path w="806450" h="425450">
                <a:moveTo>
                  <a:pt x="806361" y="178219"/>
                </a:moveTo>
                <a:lnTo>
                  <a:pt x="618197" y="178219"/>
                </a:lnTo>
                <a:lnTo>
                  <a:pt x="618197" y="261200"/>
                </a:lnTo>
                <a:lnTo>
                  <a:pt x="698842" y="261200"/>
                </a:lnTo>
                <a:lnTo>
                  <a:pt x="698842" y="310870"/>
                </a:lnTo>
                <a:lnTo>
                  <a:pt x="685342" y="318198"/>
                </a:lnTo>
                <a:lnTo>
                  <a:pt x="670077" y="323507"/>
                </a:lnTo>
                <a:lnTo>
                  <a:pt x="652830" y="326720"/>
                </a:lnTo>
                <a:lnTo>
                  <a:pt x="633399" y="327812"/>
                </a:lnTo>
                <a:lnTo>
                  <a:pt x="588695" y="319379"/>
                </a:lnTo>
                <a:lnTo>
                  <a:pt x="553567" y="295897"/>
                </a:lnTo>
                <a:lnTo>
                  <a:pt x="530606" y="260019"/>
                </a:lnTo>
                <a:lnTo>
                  <a:pt x="522376" y="214464"/>
                </a:lnTo>
                <a:lnTo>
                  <a:pt x="522376" y="213296"/>
                </a:lnTo>
                <a:lnTo>
                  <a:pt x="530415" y="169379"/>
                </a:lnTo>
                <a:lnTo>
                  <a:pt x="552538" y="133743"/>
                </a:lnTo>
                <a:lnTo>
                  <a:pt x="585724" y="109842"/>
                </a:lnTo>
                <a:lnTo>
                  <a:pt x="626973" y="101104"/>
                </a:lnTo>
                <a:lnTo>
                  <a:pt x="655307" y="103682"/>
                </a:lnTo>
                <a:lnTo>
                  <a:pt x="680504" y="111175"/>
                </a:lnTo>
                <a:lnTo>
                  <a:pt x="703630" y="123278"/>
                </a:lnTo>
                <a:lnTo>
                  <a:pt x="725716" y="139649"/>
                </a:lnTo>
                <a:lnTo>
                  <a:pt x="792327" y="59601"/>
                </a:lnTo>
                <a:lnTo>
                  <a:pt x="758266" y="34518"/>
                </a:lnTo>
                <a:lnTo>
                  <a:pt x="720102" y="15773"/>
                </a:lnTo>
                <a:lnTo>
                  <a:pt x="676554" y="4051"/>
                </a:lnTo>
                <a:lnTo>
                  <a:pt x="626389" y="0"/>
                </a:lnTo>
                <a:lnTo>
                  <a:pt x="574255" y="5524"/>
                </a:lnTo>
                <a:lnTo>
                  <a:pt x="527265" y="21310"/>
                </a:lnTo>
                <a:lnTo>
                  <a:pt x="486448" y="46177"/>
                </a:lnTo>
                <a:lnTo>
                  <a:pt x="452869" y="78943"/>
                </a:lnTo>
                <a:lnTo>
                  <a:pt x="427583" y="118402"/>
                </a:lnTo>
                <a:lnTo>
                  <a:pt x="411645" y="163385"/>
                </a:lnTo>
                <a:lnTo>
                  <a:pt x="406095" y="212699"/>
                </a:lnTo>
                <a:lnTo>
                  <a:pt x="406095" y="213868"/>
                </a:lnTo>
                <a:lnTo>
                  <a:pt x="411746" y="264591"/>
                </a:lnTo>
                <a:lnTo>
                  <a:pt x="427951" y="309981"/>
                </a:lnTo>
                <a:lnTo>
                  <a:pt x="453605" y="349135"/>
                </a:lnTo>
                <a:lnTo>
                  <a:pt x="487616" y="381152"/>
                </a:lnTo>
                <a:lnTo>
                  <a:pt x="528878" y="405130"/>
                </a:lnTo>
                <a:lnTo>
                  <a:pt x="576287" y="420179"/>
                </a:lnTo>
                <a:lnTo>
                  <a:pt x="628726" y="425399"/>
                </a:lnTo>
                <a:lnTo>
                  <a:pt x="681710" y="420547"/>
                </a:lnTo>
                <a:lnTo>
                  <a:pt x="729157" y="407212"/>
                </a:lnTo>
                <a:lnTo>
                  <a:pt x="770801" y="387197"/>
                </a:lnTo>
                <a:lnTo>
                  <a:pt x="806361" y="362292"/>
                </a:lnTo>
                <a:lnTo>
                  <a:pt x="806361" y="178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4158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3897" y="1062443"/>
            <a:ext cx="376555" cy="409575"/>
          </a:xfrm>
          <a:custGeom>
            <a:avLst/>
            <a:gdLst/>
            <a:ahLst/>
            <a:cxnLst/>
            <a:rect l="l" t="t" r="r" b="b"/>
            <a:pathLst>
              <a:path w="376555" h="409575">
                <a:moveTo>
                  <a:pt x="193420" y="0"/>
                </a:moveTo>
                <a:lnTo>
                  <a:pt x="0" y="0"/>
                </a:lnTo>
                <a:lnTo>
                  <a:pt x="0" y="409028"/>
                </a:lnTo>
                <a:lnTo>
                  <a:pt x="113360" y="409028"/>
                </a:lnTo>
                <a:lnTo>
                  <a:pt x="113360" y="285153"/>
                </a:lnTo>
                <a:lnTo>
                  <a:pt x="291522" y="285153"/>
                </a:lnTo>
                <a:lnTo>
                  <a:pt x="278726" y="266458"/>
                </a:lnTo>
                <a:lnTo>
                  <a:pt x="313322" y="246497"/>
                </a:lnTo>
                <a:lnTo>
                  <a:pt x="339866" y="218979"/>
                </a:lnTo>
                <a:lnTo>
                  <a:pt x="350817" y="196329"/>
                </a:lnTo>
                <a:lnTo>
                  <a:pt x="113360" y="196329"/>
                </a:lnTo>
                <a:lnTo>
                  <a:pt x="113360" y="98170"/>
                </a:lnTo>
                <a:lnTo>
                  <a:pt x="357110" y="98170"/>
                </a:lnTo>
                <a:lnTo>
                  <a:pt x="353742" y="85678"/>
                </a:lnTo>
                <a:lnTo>
                  <a:pt x="326644" y="44411"/>
                </a:lnTo>
                <a:lnTo>
                  <a:pt x="273177" y="11685"/>
                </a:lnTo>
                <a:lnTo>
                  <a:pt x="236747" y="2994"/>
                </a:lnTo>
                <a:lnTo>
                  <a:pt x="193420" y="0"/>
                </a:lnTo>
                <a:close/>
              </a:path>
              <a:path w="376555" h="409575">
                <a:moveTo>
                  <a:pt x="291522" y="285153"/>
                </a:moveTo>
                <a:lnTo>
                  <a:pt x="163029" y="285153"/>
                </a:lnTo>
                <a:lnTo>
                  <a:pt x="245414" y="409028"/>
                </a:lnTo>
                <a:lnTo>
                  <a:pt x="376313" y="409028"/>
                </a:lnTo>
                <a:lnTo>
                  <a:pt x="291522" y="285153"/>
                </a:lnTo>
                <a:close/>
              </a:path>
              <a:path w="376555" h="409575">
                <a:moveTo>
                  <a:pt x="357110" y="98170"/>
                </a:moveTo>
                <a:lnTo>
                  <a:pt x="187578" y="98170"/>
                </a:lnTo>
                <a:lnTo>
                  <a:pt x="213185" y="101228"/>
                </a:lnTo>
                <a:lnTo>
                  <a:pt x="232495" y="110366"/>
                </a:lnTo>
                <a:lnTo>
                  <a:pt x="244686" y="125527"/>
                </a:lnTo>
                <a:lnTo>
                  <a:pt x="248932" y="146659"/>
                </a:lnTo>
                <a:lnTo>
                  <a:pt x="248932" y="147840"/>
                </a:lnTo>
                <a:lnTo>
                  <a:pt x="244859" y="167991"/>
                </a:lnTo>
                <a:lnTo>
                  <a:pt x="233005" y="183262"/>
                </a:lnTo>
                <a:lnTo>
                  <a:pt x="213919" y="192944"/>
                </a:lnTo>
                <a:lnTo>
                  <a:pt x="188150" y="196329"/>
                </a:lnTo>
                <a:lnTo>
                  <a:pt x="350817" y="196329"/>
                </a:lnTo>
                <a:lnTo>
                  <a:pt x="356877" y="183794"/>
                </a:lnTo>
                <a:lnTo>
                  <a:pt x="362877" y="140830"/>
                </a:lnTo>
                <a:lnTo>
                  <a:pt x="362877" y="139661"/>
                </a:lnTo>
                <a:lnTo>
                  <a:pt x="360583" y="111054"/>
                </a:lnTo>
                <a:lnTo>
                  <a:pt x="357110" y="98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6646" y="1817928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40805" y="546"/>
                </a:moveTo>
                <a:lnTo>
                  <a:pt x="0" y="546"/>
                </a:lnTo>
                <a:lnTo>
                  <a:pt x="0" y="62141"/>
                </a:lnTo>
                <a:lnTo>
                  <a:pt x="11696" y="62141"/>
                </a:lnTo>
                <a:lnTo>
                  <a:pt x="11696" y="36830"/>
                </a:lnTo>
                <a:lnTo>
                  <a:pt x="39319" y="36830"/>
                </a:lnTo>
                <a:lnTo>
                  <a:pt x="39319" y="26987"/>
                </a:lnTo>
                <a:lnTo>
                  <a:pt x="11696" y="26987"/>
                </a:lnTo>
                <a:lnTo>
                  <a:pt x="11696" y="10388"/>
                </a:lnTo>
                <a:lnTo>
                  <a:pt x="40805" y="10388"/>
                </a:lnTo>
                <a:lnTo>
                  <a:pt x="40805" y="546"/>
                </a:lnTo>
                <a:close/>
              </a:path>
              <a:path w="195579" h="62864">
                <a:moveTo>
                  <a:pt x="118427" y="17602"/>
                </a:moveTo>
                <a:lnTo>
                  <a:pt x="116979" y="10020"/>
                </a:lnTo>
                <a:lnTo>
                  <a:pt x="116827" y="9283"/>
                </a:lnTo>
                <a:lnTo>
                  <a:pt x="110388" y="1866"/>
                </a:lnTo>
                <a:lnTo>
                  <a:pt x="106565" y="889"/>
                </a:lnTo>
                <a:lnTo>
                  <a:pt x="106565" y="20815"/>
                </a:lnTo>
                <a:lnTo>
                  <a:pt x="106565" y="41440"/>
                </a:lnTo>
                <a:lnTo>
                  <a:pt x="105841" y="47586"/>
                </a:lnTo>
                <a:lnTo>
                  <a:pt x="102958" y="51650"/>
                </a:lnTo>
                <a:lnTo>
                  <a:pt x="98602" y="52666"/>
                </a:lnTo>
                <a:lnTo>
                  <a:pt x="83781" y="52666"/>
                </a:lnTo>
                <a:lnTo>
                  <a:pt x="79209" y="51752"/>
                </a:lnTo>
                <a:lnTo>
                  <a:pt x="76123" y="48158"/>
                </a:lnTo>
                <a:lnTo>
                  <a:pt x="75336" y="42837"/>
                </a:lnTo>
                <a:lnTo>
                  <a:pt x="75463" y="20815"/>
                </a:lnTo>
                <a:lnTo>
                  <a:pt x="75996" y="15062"/>
                </a:lnTo>
                <a:lnTo>
                  <a:pt x="78651" y="11036"/>
                </a:lnTo>
                <a:lnTo>
                  <a:pt x="83235" y="10020"/>
                </a:lnTo>
                <a:lnTo>
                  <a:pt x="98679" y="10020"/>
                </a:lnTo>
                <a:lnTo>
                  <a:pt x="103149" y="10960"/>
                </a:lnTo>
                <a:lnTo>
                  <a:pt x="105879" y="14719"/>
                </a:lnTo>
                <a:lnTo>
                  <a:pt x="106565" y="20815"/>
                </a:lnTo>
                <a:lnTo>
                  <a:pt x="106565" y="889"/>
                </a:lnTo>
                <a:lnTo>
                  <a:pt x="103174" y="0"/>
                </a:lnTo>
                <a:lnTo>
                  <a:pt x="79413" y="0"/>
                </a:lnTo>
                <a:lnTo>
                  <a:pt x="63474" y="45631"/>
                </a:lnTo>
                <a:lnTo>
                  <a:pt x="65100" y="53619"/>
                </a:lnTo>
                <a:lnTo>
                  <a:pt x="71666" y="60871"/>
                </a:lnTo>
                <a:lnTo>
                  <a:pt x="78905" y="62674"/>
                </a:lnTo>
                <a:lnTo>
                  <a:pt x="102527" y="62674"/>
                </a:lnTo>
                <a:lnTo>
                  <a:pt x="110350" y="60845"/>
                </a:lnTo>
                <a:lnTo>
                  <a:pt x="113588" y="57175"/>
                </a:lnTo>
                <a:lnTo>
                  <a:pt x="115709" y="53441"/>
                </a:lnTo>
                <a:lnTo>
                  <a:pt x="115912" y="52666"/>
                </a:lnTo>
                <a:lnTo>
                  <a:pt x="117221" y="47752"/>
                </a:lnTo>
                <a:lnTo>
                  <a:pt x="118135" y="40106"/>
                </a:lnTo>
                <a:lnTo>
                  <a:pt x="118338" y="33312"/>
                </a:lnTo>
                <a:lnTo>
                  <a:pt x="118427" y="17602"/>
                </a:lnTo>
                <a:close/>
              </a:path>
              <a:path w="195579" h="62864">
                <a:moveTo>
                  <a:pt x="195110" y="11836"/>
                </a:moveTo>
                <a:lnTo>
                  <a:pt x="194665" y="10388"/>
                </a:lnTo>
                <a:lnTo>
                  <a:pt x="193675" y="7086"/>
                </a:lnTo>
                <a:lnTo>
                  <a:pt x="187947" y="1854"/>
                </a:lnTo>
                <a:lnTo>
                  <a:pt x="183235" y="660"/>
                </a:lnTo>
                <a:lnTo>
                  <a:pt x="183235" y="16421"/>
                </a:lnTo>
                <a:lnTo>
                  <a:pt x="183235" y="25107"/>
                </a:lnTo>
                <a:lnTo>
                  <a:pt x="182575" y="27965"/>
                </a:lnTo>
                <a:lnTo>
                  <a:pt x="179959" y="30835"/>
                </a:lnTo>
                <a:lnTo>
                  <a:pt x="177304" y="31546"/>
                </a:lnTo>
                <a:lnTo>
                  <a:pt x="156514" y="31546"/>
                </a:lnTo>
                <a:lnTo>
                  <a:pt x="156514" y="10388"/>
                </a:lnTo>
                <a:lnTo>
                  <a:pt x="177939" y="10388"/>
                </a:lnTo>
                <a:lnTo>
                  <a:pt x="180403" y="11023"/>
                </a:lnTo>
                <a:lnTo>
                  <a:pt x="182676" y="13576"/>
                </a:lnTo>
                <a:lnTo>
                  <a:pt x="183235" y="16421"/>
                </a:lnTo>
                <a:lnTo>
                  <a:pt x="183235" y="660"/>
                </a:lnTo>
                <a:lnTo>
                  <a:pt x="182740" y="533"/>
                </a:lnTo>
                <a:lnTo>
                  <a:pt x="144830" y="533"/>
                </a:lnTo>
                <a:lnTo>
                  <a:pt x="144830" y="62141"/>
                </a:lnTo>
                <a:lnTo>
                  <a:pt x="156514" y="62141"/>
                </a:lnTo>
                <a:lnTo>
                  <a:pt x="156514" y="41376"/>
                </a:lnTo>
                <a:lnTo>
                  <a:pt x="179616" y="41376"/>
                </a:lnTo>
                <a:lnTo>
                  <a:pt x="182740" y="44564"/>
                </a:lnTo>
                <a:lnTo>
                  <a:pt x="182740" y="62141"/>
                </a:lnTo>
                <a:lnTo>
                  <a:pt x="194424" y="62141"/>
                </a:lnTo>
                <a:lnTo>
                  <a:pt x="194424" y="41376"/>
                </a:lnTo>
                <a:lnTo>
                  <a:pt x="194424" y="41008"/>
                </a:lnTo>
                <a:lnTo>
                  <a:pt x="191008" y="37020"/>
                </a:lnTo>
                <a:lnTo>
                  <a:pt x="184188" y="36601"/>
                </a:lnTo>
                <a:lnTo>
                  <a:pt x="184188" y="36195"/>
                </a:lnTo>
                <a:lnTo>
                  <a:pt x="188595" y="35318"/>
                </a:lnTo>
                <a:lnTo>
                  <a:pt x="191528" y="33743"/>
                </a:lnTo>
                <a:lnTo>
                  <a:pt x="192900" y="31546"/>
                </a:lnTo>
                <a:lnTo>
                  <a:pt x="194386" y="29171"/>
                </a:lnTo>
                <a:lnTo>
                  <a:pt x="195072" y="25107"/>
                </a:lnTo>
                <a:lnTo>
                  <a:pt x="195110" y="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1123" y="1817928"/>
            <a:ext cx="462915" cy="62865"/>
          </a:xfrm>
          <a:custGeom>
            <a:avLst/>
            <a:gdLst/>
            <a:ahLst/>
            <a:cxnLst/>
            <a:rect l="l" t="t" r="r" b="b"/>
            <a:pathLst>
              <a:path w="462915" h="62864">
                <a:moveTo>
                  <a:pt x="40563" y="51663"/>
                </a:moveTo>
                <a:lnTo>
                  <a:pt x="11684" y="51663"/>
                </a:lnTo>
                <a:lnTo>
                  <a:pt x="11684" y="533"/>
                </a:lnTo>
                <a:lnTo>
                  <a:pt x="0" y="533"/>
                </a:lnTo>
                <a:lnTo>
                  <a:pt x="0" y="62141"/>
                </a:lnTo>
                <a:lnTo>
                  <a:pt x="40563" y="62141"/>
                </a:lnTo>
                <a:lnTo>
                  <a:pt x="40563" y="51663"/>
                </a:lnTo>
                <a:close/>
              </a:path>
              <a:path w="462915" h="62864">
                <a:moveTo>
                  <a:pt x="118287" y="62141"/>
                </a:moveTo>
                <a:lnTo>
                  <a:pt x="114300" y="50330"/>
                </a:lnTo>
                <a:lnTo>
                  <a:pt x="111379" y="41706"/>
                </a:lnTo>
                <a:lnTo>
                  <a:pt x="100558" y="9626"/>
                </a:lnTo>
                <a:lnTo>
                  <a:pt x="99517" y="6540"/>
                </a:lnTo>
                <a:lnTo>
                  <a:pt x="99517" y="41706"/>
                </a:lnTo>
                <a:lnTo>
                  <a:pt x="78397" y="41706"/>
                </a:lnTo>
                <a:lnTo>
                  <a:pt x="88874" y="9626"/>
                </a:lnTo>
                <a:lnTo>
                  <a:pt x="99517" y="41706"/>
                </a:lnTo>
                <a:lnTo>
                  <a:pt x="99517" y="6540"/>
                </a:lnTo>
                <a:lnTo>
                  <a:pt x="97497" y="546"/>
                </a:lnTo>
                <a:lnTo>
                  <a:pt x="79946" y="546"/>
                </a:lnTo>
                <a:lnTo>
                  <a:pt x="59448" y="62141"/>
                </a:lnTo>
                <a:lnTo>
                  <a:pt x="71818" y="62141"/>
                </a:lnTo>
                <a:lnTo>
                  <a:pt x="75641" y="50330"/>
                </a:lnTo>
                <a:lnTo>
                  <a:pt x="102235" y="50330"/>
                </a:lnTo>
                <a:lnTo>
                  <a:pt x="106159" y="62141"/>
                </a:lnTo>
                <a:lnTo>
                  <a:pt x="118287" y="62141"/>
                </a:lnTo>
                <a:close/>
              </a:path>
              <a:path w="462915" h="62864">
                <a:moveTo>
                  <a:pt x="189306" y="36588"/>
                </a:moveTo>
                <a:lnTo>
                  <a:pt x="187960" y="32207"/>
                </a:lnTo>
                <a:lnTo>
                  <a:pt x="182562" y="28003"/>
                </a:lnTo>
                <a:lnTo>
                  <a:pt x="176644" y="26695"/>
                </a:lnTo>
                <a:lnTo>
                  <a:pt x="159702" y="25755"/>
                </a:lnTo>
                <a:lnTo>
                  <a:pt x="155130" y="25146"/>
                </a:lnTo>
                <a:lnTo>
                  <a:pt x="152361" y="23583"/>
                </a:lnTo>
                <a:lnTo>
                  <a:pt x="151663" y="21259"/>
                </a:lnTo>
                <a:lnTo>
                  <a:pt x="151663" y="14097"/>
                </a:lnTo>
                <a:lnTo>
                  <a:pt x="152527" y="11950"/>
                </a:lnTo>
                <a:lnTo>
                  <a:pt x="155917" y="9893"/>
                </a:lnTo>
                <a:lnTo>
                  <a:pt x="159524" y="9398"/>
                </a:lnTo>
                <a:lnTo>
                  <a:pt x="169760" y="9398"/>
                </a:lnTo>
                <a:lnTo>
                  <a:pt x="172732" y="9829"/>
                </a:lnTo>
                <a:lnTo>
                  <a:pt x="175260" y="11620"/>
                </a:lnTo>
                <a:lnTo>
                  <a:pt x="176047" y="13779"/>
                </a:lnTo>
                <a:lnTo>
                  <a:pt x="176403" y="18503"/>
                </a:lnTo>
                <a:lnTo>
                  <a:pt x="187820" y="18503"/>
                </a:lnTo>
                <a:lnTo>
                  <a:pt x="187820" y="9779"/>
                </a:lnTo>
                <a:lnTo>
                  <a:pt x="186207" y="5499"/>
                </a:lnTo>
                <a:lnTo>
                  <a:pt x="179768" y="1104"/>
                </a:lnTo>
                <a:lnTo>
                  <a:pt x="173532" y="0"/>
                </a:lnTo>
                <a:lnTo>
                  <a:pt x="154482" y="0"/>
                </a:lnTo>
                <a:lnTo>
                  <a:pt x="147967" y="1193"/>
                </a:lnTo>
                <a:lnTo>
                  <a:pt x="141439" y="5981"/>
                </a:lnTo>
                <a:lnTo>
                  <a:pt x="139801" y="10769"/>
                </a:lnTo>
                <a:lnTo>
                  <a:pt x="139801" y="25019"/>
                </a:lnTo>
                <a:lnTo>
                  <a:pt x="141160" y="29591"/>
                </a:lnTo>
                <a:lnTo>
                  <a:pt x="146570" y="33870"/>
                </a:lnTo>
                <a:lnTo>
                  <a:pt x="152793" y="35217"/>
                </a:lnTo>
                <a:lnTo>
                  <a:pt x="172643" y="36410"/>
                </a:lnTo>
                <a:lnTo>
                  <a:pt x="175006" y="37007"/>
                </a:lnTo>
                <a:lnTo>
                  <a:pt x="177203" y="38950"/>
                </a:lnTo>
                <a:lnTo>
                  <a:pt x="177749" y="40932"/>
                </a:lnTo>
                <a:lnTo>
                  <a:pt x="177749" y="47942"/>
                </a:lnTo>
                <a:lnTo>
                  <a:pt x="177038" y="50520"/>
                </a:lnTo>
                <a:lnTo>
                  <a:pt x="174129" y="52743"/>
                </a:lnTo>
                <a:lnTo>
                  <a:pt x="170802" y="53301"/>
                </a:lnTo>
                <a:lnTo>
                  <a:pt x="158864" y="53301"/>
                </a:lnTo>
                <a:lnTo>
                  <a:pt x="154749" y="52819"/>
                </a:lnTo>
                <a:lnTo>
                  <a:pt x="151739" y="50888"/>
                </a:lnTo>
                <a:lnTo>
                  <a:pt x="150990" y="48260"/>
                </a:lnTo>
                <a:lnTo>
                  <a:pt x="150952" y="42646"/>
                </a:lnTo>
                <a:lnTo>
                  <a:pt x="139573" y="42646"/>
                </a:lnTo>
                <a:lnTo>
                  <a:pt x="139623" y="52057"/>
                </a:lnTo>
                <a:lnTo>
                  <a:pt x="141198" y="56819"/>
                </a:lnTo>
                <a:lnTo>
                  <a:pt x="147561" y="61506"/>
                </a:lnTo>
                <a:lnTo>
                  <a:pt x="153987" y="62687"/>
                </a:lnTo>
                <a:lnTo>
                  <a:pt x="174447" y="62687"/>
                </a:lnTo>
                <a:lnTo>
                  <a:pt x="181406" y="61493"/>
                </a:lnTo>
                <a:lnTo>
                  <a:pt x="187731" y="56705"/>
                </a:lnTo>
                <a:lnTo>
                  <a:pt x="189306" y="51409"/>
                </a:lnTo>
                <a:lnTo>
                  <a:pt x="189306" y="36588"/>
                </a:lnTo>
                <a:close/>
              </a:path>
              <a:path w="462915" h="62864">
                <a:moveTo>
                  <a:pt x="258876" y="533"/>
                </a:moveTo>
                <a:lnTo>
                  <a:pt x="210997" y="533"/>
                </a:lnTo>
                <a:lnTo>
                  <a:pt x="210997" y="11010"/>
                </a:lnTo>
                <a:lnTo>
                  <a:pt x="228777" y="11010"/>
                </a:lnTo>
                <a:lnTo>
                  <a:pt x="228777" y="62141"/>
                </a:lnTo>
                <a:lnTo>
                  <a:pt x="240461" y="62141"/>
                </a:lnTo>
                <a:lnTo>
                  <a:pt x="240461" y="11010"/>
                </a:lnTo>
                <a:lnTo>
                  <a:pt x="258876" y="11010"/>
                </a:lnTo>
                <a:lnTo>
                  <a:pt x="258876" y="533"/>
                </a:lnTo>
                <a:close/>
              </a:path>
              <a:path w="462915" h="62864">
                <a:moveTo>
                  <a:pt x="294970" y="533"/>
                </a:moveTo>
                <a:lnTo>
                  <a:pt x="283273" y="533"/>
                </a:lnTo>
                <a:lnTo>
                  <a:pt x="283273" y="62141"/>
                </a:lnTo>
                <a:lnTo>
                  <a:pt x="294970" y="62141"/>
                </a:lnTo>
                <a:lnTo>
                  <a:pt x="294970" y="533"/>
                </a:lnTo>
                <a:close/>
              </a:path>
              <a:path w="462915" h="62864">
                <a:moveTo>
                  <a:pt x="381533" y="533"/>
                </a:moveTo>
                <a:lnTo>
                  <a:pt x="369836" y="533"/>
                </a:lnTo>
                <a:lnTo>
                  <a:pt x="369836" y="36017"/>
                </a:lnTo>
                <a:lnTo>
                  <a:pt x="369938" y="43942"/>
                </a:lnTo>
                <a:lnTo>
                  <a:pt x="370205" y="51892"/>
                </a:lnTo>
                <a:lnTo>
                  <a:pt x="369798" y="51892"/>
                </a:lnTo>
                <a:lnTo>
                  <a:pt x="361594" y="34531"/>
                </a:lnTo>
                <a:lnTo>
                  <a:pt x="344170" y="533"/>
                </a:lnTo>
                <a:lnTo>
                  <a:pt x="324358" y="533"/>
                </a:lnTo>
                <a:lnTo>
                  <a:pt x="324358" y="62141"/>
                </a:lnTo>
                <a:lnTo>
                  <a:pt x="336042" y="62141"/>
                </a:lnTo>
                <a:lnTo>
                  <a:pt x="336042" y="26809"/>
                </a:lnTo>
                <a:lnTo>
                  <a:pt x="335953" y="18719"/>
                </a:lnTo>
                <a:lnTo>
                  <a:pt x="335635" y="10655"/>
                </a:lnTo>
                <a:lnTo>
                  <a:pt x="336092" y="10655"/>
                </a:lnTo>
                <a:lnTo>
                  <a:pt x="343242" y="26644"/>
                </a:lnTo>
                <a:lnTo>
                  <a:pt x="361721" y="62141"/>
                </a:lnTo>
                <a:lnTo>
                  <a:pt x="381533" y="62141"/>
                </a:lnTo>
                <a:lnTo>
                  <a:pt x="381533" y="533"/>
                </a:lnTo>
                <a:close/>
              </a:path>
              <a:path w="462915" h="62864">
                <a:moveTo>
                  <a:pt x="462381" y="41605"/>
                </a:moveTo>
                <a:lnTo>
                  <a:pt x="462191" y="29375"/>
                </a:lnTo>
                <a:lnTo>
                  <a:pt x="435076" y="29375"/>
                </a:lnTo>
                <a:lnTo>
                  <a:pt x="435076" y="37998"/>
                </a:lnTo>
                <a:lnTo>
                  <a:pt x="450557" y="37998"/>
                </a:lnTo>
                <a:lnTo>
                  <a:pt x="450507" y="45796"/>
                </a:lnTo>
                <a:lnTo>
                  <a:pt x="449643" y="49123"/>
                </a:lnTo>
                <a:lnTo>
                  <a:pt x="446189" y="51955"/>
                </a:lnTo>
                <a:lnTo>
                  <a:pt x="442125" y="52666"/>
                </a:lnTo>
                <a:lnTo>
                  <a:pt x="429196" y="52666"/>
                </a:lnTo>
                <a:lnTo>
                  <a:pt x="425018" y="51841"/>
                </a:lnTo>
                <a:lnTo>
                  <a:pt x="421411" y="48488"/>
                </a:lnTo>
                <a:lnTo>
                  <a:pt x="420497" y="44602"/>
                </a:lnTo>
                <a:lnTo>
                  <a:pt x="420458" y="18186"/>
                </a:lnTo>
                <a:lnTo>
                  <a:pt x="421360" y="14236"/>
                </a:lnTo>
                <a:lnTo>
                  <a:pt x="425005" y="10858"/>
                </a:lnTo>
                <a:lnTo>
                  <a:pt x="429310" y="10020"/>
                </a:lnTo>
                <a:lnTo>
                  <a:pt x="442290" y="10020"/>
                </a:lnTo>
                <a:lnTo>
                  <a:pt x="446189" y="10502"/>
                </a:lnTo>
                <a:lnTo>
                  <a:pt x="449275" y="12471"/>
                </a:lnTo>
                <a:lnTo>
                  <a:pt x="450164" y="14973"/>
                </a:lnTo>
                <a:lnTo>
                  <a:pt x="450367" y="18999"/>
                </a:lnTo>
                <a:lnTo>
                  <a:pt x="462191" y="18999"/>
                </a:lnTo>
                <a:lnTo>
                  <a:pt x="462191" y="10998"/>
                </a:lnTo>
                <a:lnTo>
                  <a:pt x="460603" y="5829"/>
                </a:lnTo>
                <a:lnTo>
                  <a:pt x="454228" y="1168"/>
                </a:lnTo>
                <a:lnTo>
                  <a:pt x="447154" y="12"/>
                </a:lnTo>
                <a:lnTo>
                  <a:pt x="427837" y="12"/>
                </a:lnTo>
                <a:lnTo>
                  <a:pt x="408546" y="36550"/>
                </a:lnTo>
                <a:lnTo>
                  <a:pt x="408546" y="47117"/>
                </a:lnTo>
                <a:lnTo>
                  <a:pt x="410273" y="54114"/>
                </a:lnTo>
                <a:lnTo>
                  <a:pt x="417195" y="60960"/>
                </a:lnTo>
                <a:lnTo>
                  <a:pt x="424256" y="62687"/>
                </a:lnTo>
                <a:lnTo>
                  <a:pt x="446506" y="62687"/>
                </a:lnTo>
                <a:lnTo>
                  <a:pt x="453999" y="61404"/>
                </a:lnTo>
                <a:lnTo>
                  <a:pt x="460705" y="56248"/>
                </a:lnTo>
                <a:lnTo>
                  <a:pt x="462381" y="50507"/>
                </a:lnTo>
                <a:lnTo>
                  <a:pt x="462381" y="41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1793" y="1818461"/>
            <a:ext cx="421640" cy="62230"/>
          </a:xfrm>
          <a:custGeom>
            <a:avLst/>
            <a:gdLst/>
            <a:ahLst/>
            <a:cxnLst/>
            <a:rect l="l" t="t" r="r" b="b"/>
            <a:pathLst>
              <a:path w="421639" h="62230">
                <a:moveTo>
                  <a:pt x="50126" y="35902"/>
                </a:moveTo>
                <a:lnTo>
                  <a:pt x="49123" y="34493"/>
                </a:lnTo>
                <a:lnTo>
                  <a:pt x="46609" y="31013"/>
                </a:lnTo>
                <a:lnTo>
                  <a:pt x="39573" y="29933"/>
                </a:lnTo>
                <a:lnTo>
                  <a:pt x="39573" y="29692"/>
                </a:lnTo>
                <a:lnTo>
                  <a:pt x="45618" y="28346"/>
                </a:lnTo>
                <a:lnTo>
                  <a:pt x="47294" y="25869"/>
                </a:lnTo>
                <a:lnTo>
                  <a:pt x="48653" y="23863"/>
                </a:lnTo>
                <a:lnTo>
                  <a:pt x="48628" y="9855"/>
                </a:lnTo>
                <a:lnTo>
                  <a:pt x="47358" y="5689"/>
                </a:lnTo>
                <a:lnTo>
                  <a:pt x="42214" y="1143"/>
                </a:lnTo>
                <a:lnTo>
                  <a:pt x="38265" y="215"/>
                </a:lnTo>
                <a:lnTo>
                  <a:pt x="38265" y="39230"/>
                </a:lnTo>
                <a:lnTo>
                  <a:pt x="38265" y="46545"/>
                </a:lnTo>
                <a:lnTo>
                  <a:pt x="37642" y="48882"/>
                </a:lnTo>
                <a:lnTo>
                  <a:pt x="35140" y="51117"/>
                </a:lnTo>
                <a:lnTo>
                  <a:pt x="32550" y="51676"/>
                </a:lnTo>
                <a:lnTo>
                  <a:pt x="28613" y="51676"/>
                </a:lnTo>
                <a:lnTo>
                  <a:pt x="24498" y="51765"/>
                </a:lnTo>
                <a:lnTo>
                  <a:pt x="11684" y="51765"/>
                </a:lnTo>
                <a:lnTo>
                  <a:pt x="11684" y="34493"/>
                </a:lnTo>
                <a:lnTo>
                  <a:pt x="31762" y="34493"/>
                </a:lnTo>
                <a:lnTo>
                  <a:pt x="35001" y="34963"/>
                </a:lnTo>
                <a:lnTo>
                  <a:pt x="37617" y="36893"/>
                </a:lnTo>
                <a:lnTo>
                  <a:pt x="38265" y="39230"/>
                </a:lnTo>
                <a:lnTo>
                  <a:pt x="38265" y="215"/>
                </a:lnTo>
                <a:lnTo>
                  <a:pt x="37376" y="0"/>
                </a:lnTo>
                <a:lnTo>
                  <a:pt x="36766" y="0"/>
                </a:lnTo>
                <a:lnTo>
                  <a:pt x="36766" y="12319"/>
                </a:lnTo>
                <a:lnTo>
                  <a:pt x="36766" y="20955"/>
                </a:lnTo>
                <a:lnTo>
                  <a:pt x="36131" y="23317"/>
                </a:lnTo>
                <a:lnTo>
                  <a:pt x="33578" y="25349"/>
                </a:lnTo>
                <a:lnTo>
                  <a:pt x="30619" y="25869"/>
                </a:lnTo>
                <a:lnTo>
                  <a:pt x="11684" y="25869"/>
                </a:lnTo>
                <a:lnTo>
                  <a:pt x="11684" y="9855"/>
                </a:lnTo>
                <a:lnTo>
                  <a:pt x="33985" y="9855"/>
                </a:lnTo>
                <a:lnTo>
                  <a:pt x="36766" y="12319"/>
                </a:lnTo>
                <a:lnTo>
                  <a:pt x="36766" y="0"/>
                </a:lnTo>
                <a:lnTo>
                  <a:pt x="0" y="0"/>
                </a:lnTo>
                <a:lnTo>
                  <a:pt x="0" y="61607"/>
                </a:lnTo>
                <a:lnTo>
                  <a:pt x="38646" y="61607"/>
                </a:lnTo>
                <a:lnTo>
                  <a:pt x="43357" y="60350"/>
                </a:lnTo>
                <a:lnTo>
                  <a:pt x="48780" y="55283"/>
                </a:lnTo>
                <a:lnTo>
                  <a:pt x="49860" y="51765"/>
                </a:lnTo>
                <a:lnTo>
                  <a:pt x="50063" y="51117"/>
                </a:lnTo>
                <a:lnTo>
                  <a:pt x="50126" y="35902"/>
                </a:lnTo>
                <a:close/>
              </a:path>
              <a:path w="421639" h="62230">
                <a:moveTo>
                  <a:pt x="118313" y="51777"/>
                </a:moveTo>
                <a:lnTo>
                  <a:pt x="87579" y="51777"/>
                </a:lnTo>
                <a:lnTo>
                  <a:pt x="87579" y="34366"/>
                </a:lnTo>
                <a:lnTo>
                  <a:pt x="116459" y="34366"/>
                </a:lnTo>
                <a:lnTo>
                  <a:pt x="116459" y="25742"/>
                </a:lnTo>
                <a:lnTo>
                  <a:pt x="87579" y="25742"/>
                </a:lnTo>
                <a:lnTo>
                  <a:pt x="87579" y="9855"/>
                </a:lnTo>
                <a:lnTo>
                  <a:pt x="118046" y="9855"/>
                </a:lnTo>
                <a:lnTo>
                  <a:pt x="118046" y="12"/>
                </a:lnTo>
                <a:lnTo>
                  <a:pt x="75882" y="12"/>
                </a:lnTo>
                <a:lnTo>
                  <a:pt x="75882" y="61607"/>
                </a:lnTo>
                <a:lnTo>
                  <a:pt x="118313" y="61607"/>
                </a:lnTo>
                <a:lnTo>
                  <a:pt x="118313" y="51777"/>
                </a:lnTo>
                <a:close/>
              </a:path>
              <a:path w="421639" h="62230">
                <a:moveTo>
                  <a:pt x="198843" y="61607"/>
                </a:moveTo>
                <a:lnTo>
                  <a:pt x="194843" y="49796"/>
                </a:lnTo>
                <a:lnTo>
                  <a:pt x="191935" y="41173"/>
                </a:lnTo>
                <a:lnTo>
                  <a:pt x="181089" y="9093"/>
                </a:lnTo>
                <a:lnTo>
                  <a:pt x="180073" y="6083"/>
                </a:lnTo>
                <a:lnTo>
                  <a:pt x="180073" y="41173"/>
                </a:lnTo>
                <a:lnTo>
                  <a:pt x="158940" y="41173"/>
                </a:lnTo>
                <a:lnTo>
                  <a:pt x="169405" y="9093"/>
                </a:lnTo>
                <a:lnTo>
                  <a:pt x="180073" y="41173"/>
                </a:lnTo>
                <a:lnTo>
                  <a:pt x="180073" y="6083"/>
                </a:lnTo>
                <a:lnTo>
                  <a:pt x="178028" y="12"/>
                </a:lnTo>
                <a:lnTo>
                  <a:pt x="160489" y="12"/>
                </a:lnTo>
                <a:lnTo>
                  <a:pt x="139992" y="61607"/>
                </a:lnTo>
                <a:lnTo>
                  <a:pt x="152361" y="61607"/>
                </a:lnTo>
                <a:lnTo>
                  <a:pt x="156197" y="49796"/>
                </a:lnTo>
                <a:lnTo>
                  <a:pt x="182778" y="49796"/>
                </a:lnTo>
                <a:lnTo>
                  <a:pt x="186702" y="61607"/>
                </a:lnTo>
                <a:lnTo>
                  <a:pt x="198843" y="61607"/>
                </a:lnTo>
                <a:close/>
              </a:path>
              <a:path w="421639" h="62230">
                <a:moveTo>
                  <a:pt x="273964" y="0"/>
                </a:moveTo>
                <a:lnTo>
                  <a:pt x="262267" y="0"/>
                </a:lnTo>
                <a:lnTo>
                  <a:pt x="262267" y="46024"/>
                </a:lnTo>
                <a:lnTo>
                  <a:pt x="261467" y="49047"/>
                </a:lnTo>
                <a:lnTo>
                  <a:pt x="258318" y="51511"/>
                </a:lnTo>
                <a:lnTo>
                  <a:pt x="254444" y="52120"/>
                </a:lnTo>
                <a:lnTo>
                  <a:pt x="242265" y="52120"/>
                </a:lnTo>
                <a:lnTo>
                  <a:pt x="238442" y="51511"/>
                </a:lnTo>
                <a:lnTo>
                  <a:pt x="235204" y="49072"/>
                </a:lnTo>
                <a:lnTo>
                  <a:pt x="234391" y="46202"/>
                </a:lnTo>
                <a:lnTo>
                  <a:pt x="234391" y="0"/>
                </a:lnTo>
                <a:lnTo>
                  <a:pt x="222694" y="0"/>
                </a:lnTo>
                <a:lnTo>
                  <a:pt x="222694" y="50076"/>
                </a:lnTo>
                <a:lnTo>
                  <a:pt x="224370" y="55600"/>
                </a:lnTo>
                <a:lnTo>
                  <a:pt x="231038" y="60833"/>
                </a:lnTo>
                <a:lnTo>
                  <a:pt x="238086" y="62153"/>
                </a:lnTo>
                <a:lnTo>
                  <a:pt x="258991" y="62153"/>
                </a:lnTo>
                <a:lnTo>
                  <a:pt x="265722" y="60769"/>
                </a:lnTo>
                <a:lnTo>
                  <a:pt x="272313" y="55232"/>
                </a:lnTo>
                <a:lnTo>
                  <a:pt x="273964" y="49555"/>
                </a:lnTo>
                <a:lnTo>
                  <a:pt x="273964" y="0"/>
                </a:lnTo>
                <a:close/>
              </a:path>
              <a:path w="421639" h="62230">
                <a:moveTo>
                  <a:pt x="346202" y="0"/>
                </a:moveTo>
                <a:lnTo>
                  <a:pt x="298310" y="0"/>
                </a:lnTo>
                <a:lnTo>
                  <a:pt x="298310" y="10477"/>
                </a:lnTo>
                <a:lnTo>
                  <a:pt x="316103" y="10477"/>
                </a:lnTo>
                <a:lnTo>
                  <a:pt x="316103" y="61607"/>
                </a:lnTo>
                <a:lnTo>
                  <a:pt x="327787" y="61607"/>
                </a:lnTo>
                <a:lnTo>
                  <a:pt x="327787" y="10477"/>
                </a:lnTo>
                <a:lnTo>
                  <a:pt x="346202" y="10477"/>
                </a:lnTo>
                <a:lnTo>
                  <a:pt x="346202" y="0"/>
                </a:lnTo>
                <a:close/>
              </a:path>
              <a:path w="421639" h="62230">
                <a:moveTo>
                  <a:pt x="421627" y="0"/>
                </a:moveTo>
                <a:lnTo>
                  <a:pt x="407911" y="0"/>
                </a:lnTo>
                <a:lnTo>
                  <a:pt x="398513" y="16256"/>
                </a:lnTo>
                <a:lnTo>
                  <a:pt x="393242" y="26225"/>
                </a:lnTo>
                <a:lnTo>
                  <a:pt x="392925" y="26225"/>
                </a:lnTo>
                <a:lnTo>
                  <a:pt x="389128" y="18821"/>
                </a:lnTo>
                <a:lnTo>
                  <a:pt x="378434" y="0"/>
                </a:lnTo>
                <a:lnTo>
                  <a:pt x="364896" y="0"/>
                </a:lnTo>
                <a:lnTo>
                  <a:pt x="387096" y="38100"/>
                </a:lnTo>
                <a:lnTo>
                  <a:pt x="387096" y="61607"/>
                </a:lnTo>
                <a:lnTo>
                  <a:pt x="398792" y="61607"/>
                </a:lnTo>
                <a:lnTo>
                  <a:pt x="398792" y="38100"/>
                </a:lnTo>
                <a:lnTo>
                  <a:pt x="42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23123" y="1818461"/>
            <a:ext cx="222885" cy="62230"/>
          </a:xfrm>
          <a:custGeom>
            <a:avLst/>
            <a:gdLst/>
            <a:ahLst/>
            <a:cxnLst/>
            <a:rect l="l" t="t" r="r" b="b"/>
            <a:pathLst>
              <a:path w="222885" h="62230">
                <a:moveTo>
                  <a:pt x="58839" y="61607"/>
                </a:moveTo>
                <a:lnTo>
                  <a:pt x="54851" y="49796"/>
                </a:lnTo>
                <a:lnTo>
                  <a:pt x="51930" y="41173"/>
                </a:lnTo>
                <a:lnTo>
                  <a:pt x="41097" y="9093"/>
                </a:lnTo>
                <a:lnTo>
                  <a:pt x="40081" y="6083"/>
                </a:lnTo>
                <a:lnTo>
                  <a:pt x="40081" y="41173"/>
                </a:lnTo>
                <a:lnTo>
                  <a:pt x="18948" y="41173"/>
                </a:lnTo>
                <a:lnTo>
                  <a:pt x="29413" y="9093"/>
                </a:lnTo>
                <a:lnTo>
                  <a:pt x="40081" y="41173"/>
                </a:lnTo>
                <a:lnTo>
                  <a:pt x="40081" y="6083"/>
                </a:lnTo>
                <a:lnTo>
                  <a:pt x="38036" y="12"/>
                </a:lnTo>
                <a:lnTo>
                  <a:pt x="20497" y="12"/>
                </a:lnTo>
                <a:lnTo>
                  <a:pt x="0" y="61607"/>
                </a:lnTo>
                <a:lnTo>
                  <a:pt x="12357" y="61607"/>
                </a:lnTo>
                <a:lnTo>
                  <a:pt x="16205" y="49796"/>
                </a:lnTo>
                <a:lnTo>
                  <a:pt x="42786" y="49796"/>
                </a:lnTo>
                <a:lnTo>
                  <a:pt x="46710" y="61607"/>
                </a:lnTo>
                <a:lnTo>
                  <a:pt x="58839" y="61607"/>
                </a:lnTo>
                <a:close/>
              </a:path>
              <a:path w="222885" h="62230">
                <a:moveTo>
                  <a:pt x="139839" y="0"/>
                </a:moveTo>
                <a:lnTo>
                  <a:pt x="128143" y="0"/>
                </a:lnTo>
                <a:lnTo>
                  <a:pt x="128143" y="35483"/>
                </a:lnTo>
                <a:lnTo>
                  <a:pt x="128244" y="43408"/>
                </a:lnTo>
                <a:lnTo>
                  <a:pt x="128524" y="51358"/>
                </a:lnTo>
                <a:lnTo>
                  <a:pt x="128104" y="51358"/>
                </a:lnTo>
                <a:lnTo>
                  <a:pt x="119913" y="33997"/>
                </a:lnTo>
                <a:lnTo>
                  <a:pt x="102463" y="0"/>
                </a:lnTo>
                <a:lnTo>
                  <a:pt x="82664" y="0"/>
                </a:lnTo>
                <a:lnTo>
                  <a:pt x="82664" y="61607"/>
                </a:lnTo>
                <a:lnTo>
                  <a:pt x="94348" y="61607"/>
                </a:lnTo>
                <a:lnTo>
                  <a:pt x="94348" y="26276"/>
                </a:lnTo>
                <a:lnTo>
                  <a:pt x="94259" y="18186"/>
                </a:lnTo>
                <a:lnTo>
                  <a:pt x="93941" y="10121"/>
                </a:lnTo>
                <a:lnTo>
                  <a:pt x="94399" y="10121"/>
                </a:lnTo>
                <a:lnTo>
                  <a:pt x="101561" y="26111"/>
                </a:lnTo>
                <a:lnTo>
                  <a:pt x="120040" y="61607"/>
                </a:lnTo>
                <a:lnTo>
                  <a:pt x="139839" y="61607"/>
                </a:lnTo>
                <a:lnTo>
                  <a:pt x="139839" y="0"/>
                </a:lnTo>
                <a:close/>
              </a:path>
              <a:path w="222885" h="62230">
                <a:moveTo>
                  <a:pt x="222656" y="16002"/>
                </a:moveTo>
                <a:lnTo>
                  <a:pt x="221056" y="9855"/>
                </a:lnTo>
                <a:lnTo>
                  <a:pt x="220941" y="9398"/>
                </a:lnTo>
                <a:lnTo>
                  <a:pt x="214058" y="1879"/>
                </a:lnTo>
                <a:lnTo>
                  <a:pt x="210794" y="863"/>
                </a:lnTo>
                <a:lnTo>
                  <a:pt x="210794" y="21793"/>
                </a:lnTo>
                <a:lnTo>
                  <a:pt x="210794" y="39662"/>
                </a:lnTo>
                <a:lnTo>
                  <a:pt x="209981" y="45339"/>
                </a:lnTo>
                <a:lnTo>
                  <a:pt x="206692" y="50495"/>
                </a:lnTo>
                <a:lnTo>
                  <a:pt x="203073" y="51765"/>
                </a:lnTo>
                <a:lnTo>
                  <a:pt x="180835" y="51765"/>
                </a:lnTo>
                <a:lnTo>
                  <a:pt x="180835" y="9855"/>
                </a:lnTo>
                <a:lnTo>
                  <a:pt x="203657" y="9855"/>
                </a:lnTo>
                <a:lnTo>
                  <a:pt x="207111" y="11087"/>
                </a:lnTo>
                <a:lnTo>
                  <a:pt x="210058" y="16014"/>
                </a:lnTo>
                <a:lnTo>
                  <a:pt x="210794" y="21793"/>
                </a:lnTo>
                <a:lnTo>
                  <a:pt x="210794" y="863"/>
                </a:lnTo>
                <a:lnTo>
                  <a:pt x="208026" y="0"/>
                </a:lnTo>
                <a:lnTo>
                  <a:pt x="169151" y="0"/>
                </a:lnTo>
                <a:lnTo>
                  <a:pt x="169151" y="61607"/>
                </a:lnTo>
                <a:lnTo>
                  <a:pt x="209511" y="61607"/>
                </a:lnTo>
                <a:lnTo>
                  <a:pt x="215747" y="59423"/>
                </a:lnTo>
                <a:lnTo>
                  <a:pt x="218516" y="55054"/>
                </a:lnTo>
                <a:lnTo>
                  <a:pt x="219887" y="51765"/>
                </a:lnTo>
                <a:lnTo>
                  <a:pt x="220319" y="50736"/>
                </a:lnTo>
                <a:lnTo>
                  <a:pt x="221615" y="44361"/>
                </a:lnTo>
                <a:lnTo>
                  <a:pt x="222402" y="35915"/>
                </a:lnTo>
                <a:lnTo>
                  <a:pt x="222656" y="25412"/>
                </a:lnTo>
                <a:lnTo>
                  <a:pt x="222656" y="1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14397" y="1817928"/>
            <a:ext cx="687070" cy="62865"/>
          </a:xfrm>
          <a:custGeom>
            <a:avLst/>
            <a:gdLst/>
            <a:ahLst/>
            <a:cxnLst/>
            <a:rect l="l" t="t" r="r" b="b"/>
            <a:pathLst>
              <a:path w="687069" h="62864">
                <a:moveTo>
                  <a:pt x="49098" y="13398"/>
                </a:moveTo>
                <a:lnTo>
                  <a:pt x="48310" y="10388"/>
                </a:lnTo>
                <a:lnTo>
                  <a:pt x="47637" y="7797"/>
                </a:lnTo>
                <a:lnTo>
                  <a:pt x="41846" y="1993"/>
                </a:lnTo>
                <a:lnTo>
                  <a:pt x="37236" y="800"/>
                </a:lnTo>
                <a:lnTo>
                  <a:pt x="37236" y="16725"/>
                </a:lnTo>
                <a:lnTo>
                  <a:pt x="37236" y="26466"/>
                </a:lnTo>
                <a:lnTo>
                  <a:pt x="36499" y="29362"/>
                </a:lnTo>
                <a:lnTo>
                  <a:pt x="33655" y="31800"/>
                </a:lnTo>
                <a:lnTo>
                  <a:pt x="30289" y="32410"/>
                </a:lnTo>
                <a:lnTo>
                  <a:pt x="11684" y="32410"/>
                </a:lnTo>
                <a:lnTo>
                  <a:pt x="11684" y="10388"/>
                </a:lnTo>
                <a:lnTo>
                  <a:pt x="31165" y="10388"/>
                </a:lnTo>
                <a:lnTo>
                  <a:pt x="34251" y="10998"/>
                </a:lnTo>
                <a:lnTo>
                  <a:pt x="36626" y="13500"/>
                </a:lnTo>
                <a:lnTo>
                  <a:pt x="37236" y="16725"/>
                </a:lnTo>
                <a:lnTo>
                  <a:pt x="37236" y="800"/>
                </a:lnTo>
                <a:lnTo>
                  <a:pt x="36220" y="533"/>
                </a:lnTo>
                <a:lnTo>
                  <a:pt x="0" y="533"/>
                </a:lnTo>
                <a:lnTo>
                  <a:pt x="0" y="62141"/>
                </a:lnTo>
                <a:lnTo>
                  <a:pt x="11684" y="62141"/>
                </a:lnTo>
                <a:lnTo>
                  <a:pt x="11684" y="42240"/>
                </a:lnTo>
                <a:lnTo>
                  <a:pt x="25450" y="42240"/>
                </a:lnTo>
                <a:lnTo>
                  <a:pt x="28168" y="42202"/>
                </a:lnTo>
                <a:lnTo>
                  <a:pt x="36588" y="42202"/>
                </a:lnTo>
                <a:lnTo>
                  <a:pt x="42176" y="40843"/>
                </a:lnTo>
                <a:lnTo>
                  <a:pt x="44932" y="38125"/>
                </a:lnTo>
                <a:lnTo>
                  <a:pt x="47713" y="35433"/>
                </a:lnTo>
                <a:lnTo>
                  <a:pt x="48475" y="32410"/>
                </a:lnTo>
                <a:lnTo>
                  <a:pt x="49098" y="29946"/>
                </a:lnTo>
                <a:lnTo>
                  <a:pt x="49098" y="13398"/>
                </a:lnTo>
                <a:close/>
              </a:path>
              <a:path w="687069" h="62864">
                <a:moveTo>
                  <a:pt x="125298" y="11836"/>
                </a:moveTo>
                <a:lnTo>
                  <a:pt x="124866" y="10388"/>
                </a:lnTo>
                <a:lnTo>
                  <a:pt x="123875" y="7086"/>
                </a:lnTo>
                <a:lnTo>
                  <a:pt x="118148" y="1854"/>
                </a:lnTo>
                <a:lnTo>
                  <a:pt x="113423" y="660"/>
                </a:lnTo>
                <a:lnTo>
                  <a:pt x="113423" y="16421"/>
                </a:lnTo>
                <a:lnTo>
                  <a:pt x="113423" y="25107"/>
                </a:lnTo>
                <a:lnTo>
                  <a:pt x="112776" y="27965"/>
                </a:lnTo>
                <a:lnTo>
                  <a:pt x="110159" y="30835"/>
                </a:lnTo>
                <a:lnTo>
                  <a:pt x="107505" y="31546"/>
                </a:lnTo>
                <a:lnTo>
                  <a:pt x="86715" y="31546"/>
                </a:lnTo>
                <a:lnTo>
                  <a:pt x="86715" y="10388"/>
                </a:lnTo>
                <a:lnTo>
                  <a:pt x="108140" y="10388"/>
                </a:lnTo>
                <a:lnTo>
                  <a:pt x="110604" y="11023"/>
                </a:lnTo>
                <a:lnTo>
                  <a:pt x="112852" y="13576"/>
                </a:lnTo>
                <a:lnTo>
                  <a:pt x="113423" y="16421"/>
                </a:lnTo>
                <a:lnTo>
                  <a:pt x="113423" y="660"/>
                </a:lnTo>
                <a:lnTo>
                  <a:pt x="112941" y="533"/>
                </a:lnTo>
                <a:lnTo>
                  <a:pt x="75018" y="533"/>
                </a:lnTo>
                <a:lnTo>
                  <a:pt x="75018" y="62141"/>
                </a:lnTo>
                <a:lnTo>
                  <a:pt x="86715" y="62141"/>
                </a:lnTo>
                <a:lnTo>
                  <a:pt x="86715" y="41376"/>
                </a:lnTo>
                <a:lnTo>
                  <a:pt x="109804" y="41376"/>
                </a:lnTo>
                <a:lnTo>
                  <a:pt x="112941" y="44564"/>
                </a:lnTo>
                <a:lnTo>
                  <a:pt x="112941" y="62141"/>
                </a:lnTo>
                <a:lnTo>
                  <a:pt x="124625" y="62141"/>
                </a:lnTo>
                <a:lnTo>
                  <a:pt x="124625" y="41376"/>
                </a:lnTo>
                <a:lnTo>
                  <a:pt x="124625" y="41008"/>
                </a:lnTo>
                <a:lnTo>
                  <a:pt x="121196" y="37020"/>
                </a:lnTo>
                <a:lnTo>
                  <a:pt x="114363" y="36601"/>
                </a:lnTo>
                <a:lnTo>
                  <a:pt x="114363" y="36195"/>
                </a:lnTo>
                <a:lnTo>
                  <a:pt x="118808" y="35318"/>
                </a:lnTo>
                <a:lnTo>
                  <a:pt x="121729" y="33743"/>
                </a:lnTo>
                <a:lnTo>
                  <a:pt x="123101" y="31546"/>
                </a:lnTo>
                <a:lnTo>
                  <a:pt x="124587" y="29171"/>
                </a:lnTo>
                <a:lnTo>
                  <a:pt x="125272" y="25107"/>
                </a:lnTo>
                <a:lnTo>
                  <a:pt x="125298" y="11836"/>
                </a:lnTo>
                <a:close/>
              </a:path>
              <a:path w="687069" h="62864">
                <a:moveTo>
                  <a:pt x="205105" y="17602"/>
                </a:moveTo>
                <a:lnTo>
                  <a:pt x="203644" y="10020"/>
                </a:lnTo>
                <a:lnTo>
                  <a:pt x="203504" y="9283"/>
                </a:lnTo>
                <a:lnTo>
                  <a:pt x="197065" y="1866"/>
                </a:lnTo>
                <a:lnTo>
                  <a:pt x="193243" y="876"/>
                </a:lnTo>
                <a:lnTo>
                  <a:pt x="193243" y="20815"/>
                </a:lnTo>
                <a:lnTo>
                  <a:pt x="193243" y="41440"/>
                </a:lnTo>
                <a:lnTo>
                  <a:pt x="192519" y="47586"/>
                </a:lnTo>
                <a:lnTo>
                  <a:pt x="189636" y="51650"/>
                </a:lnTo>
                <a:lnTo>
                  <a:pt x="185280" y="52666"/>
                </a:lnTo>
                <a:lnTo>
                  <a:pt x="170459" y="52666"/>
                </a:lnTo>
                <a:lnTo>
                  <a:pt x="165887" y="51752"/>
                </a:lnTo>
                <a:lnTo>
                  <a:pt x="162775" y="48158"/>
                </a:lnTo>
                <a:lnTo>
                  <a:pt x="162013" y="42837"/>
                </a:lnTo>
                <a:lnTo>
                  <a:pt x="162128" y="20815"/>
                </a:lnTo>
                <a:lnTo>
                  <a:pt x="162674" y="15062"/>
                </a:lnTo>
                <a:lnTo>
                  <a:pt x="165328" y="11036"/>
                </a:lnTo>
                <a:lnTo>
                  <a:pt x="169913" y="10020"/>
                </a:lnTo>
                <a:lnTo>
                  <a:pt x="185343" y="10020"/>
                </a:lnTo>
                <a:lnTo>
                  <a:pt x="189826" y="10960"/>
                </a:lnTo>
                <a:lnTo>
                  <a:pt x="192557" y="14719"/>
                </a:lnTo>
                <a:lnTo>
                  <a:pt x="193243" y="20815"/>
                </a:lnTo>
                <a:lnTo>
                  <a:pt x="193243" y="876"/>
                </a:lnTo>
                <a:lnTo>
                  <a:pt x="189865" y="0"/>
                </a:lnTo>
                <a:lnTo>
                  <a:pt x="166090" y="0"/>
                </a:lnTo>
                <a:lnTo>
                  <a:pt x="150139" y="45631"/>
                </a:lnTo>
                <a:lnTo>
                  <a:pt x="151777" y="53619"/>
                </a:lnTo>
                <a:lnTo>
                  <a:pt x="158356" y="60871"/>
                </a:lnTo>
                <a:lnTo>
                  <a:pt x="165582" y="62674"/>
                </a:lnTo>
                <a:lnTo>
                  <a:pt x="189204" y="62674"/>
                </a:lnTo>
                <a:lnTo>
                  <a:pt x="197027" y="60845"/>
                </a:lnTo>
                <a:lnTo>
                  <a:pt x="200253" y="57175"/>
                </a:lnTo>
                <a:lnTo>
                  <a:pt x="202374" y="53441"/>
                </a:lnTo>
                <a:lnTo>
                  <a:pt x="202577" y="52666"/>
                </a:lnTo>
                <a:lnTo>
                  <a:pt x="203898" y="47752"/>
                </a:lnTo>
                <a:lnTo>
                  <a:pt x="204800" y="40106"/>
                </a:lnTo>
                <a:lnTo>
                  <a:pt x="205016" y="33312"/>
                </a:lnTo>
                <a:lnTo>
                  <a:pt x="205105" y="17602"/>
                </a:lnTo>
                <a:close/>
              </a:path>
              <a:path w="687069" h="62864">
                <a:moveTo>
                  <a:pt x="274459" y="533"/>
                </a:moveTo>
                <a:lnTo>
                  <a:pt x="226568" y="533"/>
                </a:lnTo>
                <a:lnTo>
                  <a:pt x="226568" y="11010"/>
                </a:lnTo>
                <a:lnTo>
                  <a:pt x="244360" y="11010"/>
                </a:lnTo>
                <a:lnTo>
                  <a:pt x="244360" y="62141"/>
                </a:lnTo>
                <a:lnTo>
                  <a:pt x="256044" y="62141"/>
                </a:lnTo>
                <a:lnTo>
                  <a:pt x="256044" y="11010"/>
                </a:lnTo>
                <a:lnTo>
                  <a:pt x="274459" y="11010"/>
                </a:lnTo>
                <a:lnTo>
                  <a:pt x="274459" y="533"/>
                </a:lnTo>
                <a:close/>
              </a:path>
              <a:path w="687069" h="62864">
                <a:moveTo>
                  <a:pt x="340042" y="52311"/>
                </a:moveTo>
                <a:lnTo>
                  <a:pt x="309308" y="52311"/>
                </a:lnTo>
                <a:lnTo>
                  <a:pt x="309308" y="34899"/>
                </a:lnTo>
                <a:lnTo>
                  <a:pt x="338188" y="34899"/>
                </a:lnTo>
                <a:lnTo>
                  <a:pt x="338188" y="26276"/>
                </a:lnTo>
                <a:lnTo>
                  <a:pt x="309308" y="26276"/>
                </a:lnTo>
                <a:lnTo>
                  <a:pt x="309308" y="10388"/>
                </a:lnTo>
                <a:lnTo>
                  <a:pt x="339775" y="10388"/>
                </a:lnTo>
                <a:lnTo>
                  <a:pt x="339775" y="546"/>
                </a:lnTo>
                <a:lnTo>
                  <a:pt x="297624" y="546"/>
                </a:lnTo>
                <a:lnTo>
                  <a:pt x="297624" y="62141"/>
                </a:lnTo>
                <a:lnTo>
                  <a:pt x="340042" y="62141"/>
                </a:lnTo>
                <a:lnTo>
                  <a:pt x="340042" y="52311"/>
                </a:lnTo>
                <a:close/>
              </a:path>
              <a:path w="687069" h="62864">
                <a:moveTo>
                  <a:pt x="417017" y="40170"/>
                </a:moveTo>
                <a:lnTo>
                  <a:pt x="405282" y="40170"/>
                </a:lnTo>
                <a:lnTo>
                  <a:pt x="405371" y="47015"/>
                </a:lnTo>
                <a:lnTo>
                  <a:pt x="404507" y="49657"/>
                </a:lnTo>
                <a:lnTo>
                  <a:pt x="401053" y="52070"/>
                </a:lnTo>
                <a:lnTo>
                  <a:pt x="397281" y="52679"/>
                </a:lnTo>
                <a:lnTo>
                  <a:pt x="384314" y="52679"/>
                </a:lnTo>
                <a:lnTo>
                  <a:pt x="380072" y="51587"/>
                </a:lnTo>
                <a:lnTo>
                  <a:pt x="377469" y="47256"/>
                </a:lnTo>
                <a:lnTo>
                  <a:pt x="376809" y="40271"/>
                </a:lnTo>
                <a:lnTo>
                  <a:pt x="376809" y="19735"/>
                </a:lnTo>
                <a:lnTo>
                  <a:pt x="377532" y="14478"/>
                </a:lnTo>
                <a:lnTo>
                  <a:pt x="380453" y="10922"/>
                </a:lnTo>
                <a:lnTo>
                  <a:pt x="384797" y="10033"/>
                </a:lnTo>
                <a:lnTo>
                  <a:pt x="397471" y="10033"/>
                </a:lnTo>
                <a:lnTo>
                  <a:pt x="400939" y="10591"/>
                </a:lnTo>
                <a:lnTo>
                  <a:pt x="403974" y="12839"/>
                </a:lnTo>
                <a:lnTo>
                  <a:pt x="404736" y="15417"/>
                </a:lnTo>
                <a:lnTo>
                  <a:pt x="404736" y="21043"/>
                </a:lnTo>
                <a:lnTo>
                  <a:pt x="416483" y="21043"/>
                </a:lnTo>
                <a:lnTo>
                  <a:pt x="416433" y="11811"/>
                </a:lnTo>
                <a:lnTo>
                  <a:pt x="414959" y="6591"/>
                </a:lnTo>
                <a:lnTo>
                  <a:pt x="409054" y="1320"/>
                </a:lnTo>
                <a:lnTo>
                  <a:pt x="403199" y="0"/>
                </a:lnTo>
                <a:lnTo>
                  <a:pt x="382333" y="0"/>
                </a:lnTo>
                <a:lnTo>
                  <a:pt x="374408" y="1600"/>
                </a:lnTo>
                <a:lnTo>
                  <a:pt x="366839" y="8001"/>
                </a:lnTo>
                <a:lnTo>
                  <a:pt x="364947" y="14706"/>
                </a:lnTo>
                <a:lnTo>
                  <a:pt x="364947" y="24866"/>
                </a:lnTo>
                <a:lnTo>
                  <a:pt x="379412" y="62699"/>
                </a:lnTo>
                <a:lnTo>
                  <a:pt x="402272" y="62699"/>
                </a:lnTo>
                <a:lnTo>
                  <a:pt x="409194" y="61429"/>
                </a:lnTo>
                <a:lnTo>
                  <a:pt x="415442" y="56413"/>
                </a:lnTo>
                <a:lnTo>
                  <a:pt x="417017" y="50876"/>
                </a:lnTo>
                <a:lnTo>
                  <a:pt x="417017" y="40170"/>
                </a:lnTo>
                <a:close/>
              </a:path>
              <a:path w="687069" h="62864">
                <a:moveTo>
                  <a:pt x="485825" y="533"/>
                </a:moveTo>
                <a:lnTo>
                  <a:pt x="437934" y="533"/>
                </a:lnTo>
                <a:lnTo>
                  <a:pt x="437934" y="11010"/>
                </a:lnTo>
                <a:lnTo>
                  <a:pt x="455714" y="11010"/>
                </a:lnTo>
                <a:lnTo>
                  <a:pt x="455714" y="62141"/>
                </a:lnTo>
                <a:lnTo>
                  <a:pt x="467410" y="62141"/>
                </a:lnTo>
                <a:lnTo>
                  <a:pt x="467410" y="11010"/>
                </a:lnTo>
                <a:lnTo>
                  <a:pt x="485825" y="11010"/>
                </a:lnTo>
                <a:lnTo>
                  <a:pt x="485825" y="533"/>
                </a:lnTo>
                <a:close/>
              </a:path>
              <a:path w="687069" h="62864">
                <a:moveTo>
                  <a:pt x="521893" y="533"/>
                </a:moveTo>
                <a:lnTo>
                  <a:pt x="510209" y="533"/>
                </a:lnTo>
                <a:lnTo>
                  <a:pt x="510209" y="62141"/>
                </a:lnTo>
                <a:lnTo>
                  <a:pt x="521893" y="62141"/>
                </a:lnTo>
                <a:lnTo>
                  <a:pt x="521893" y="533"/>
                </a:lnTo>
                <a:close/>
              </a:path>
              <a:path w="687069" h="62864">
                <a:moveTo>
                  <a:pt x="603326" y="17602"/>
                </a:moveTo>
                <a:lnTo>
                  <a:pt x="601865" y="10020"/>
                </a:lnTo>
                <a:lnTo>
                  <a:pt x="601726" y="9283"/>
                </a:lnTo>
                <a:lnTo>
                  <a:pt x="595287" y="1866"/>
                </a:lnTo>
                <a:lnTo>
                  <a:pt x="591464" y="876"/>
                </a:lnTo>
                <a:lnTo>
                  <a:pt x="591464" y="20815"/>
                </a:lnTo>
                <a:lnTo>
                  <a:pt x="591464" y="41440"/>
                </a:lnTo>
                <a:lnTo>
                  <a:pt x="590740" y="47586"/>
                </a:lnTo>
                <a:lnTo>
                  <a:pt x="587857" y="51650"/>
                </a:lnTo>
                <a:lnTo>
                  <a:pt x="583501" y="52666"/>
                </a:lnTo>
                <a:lnTo>
                  <a:pt x="568680" y="52666"/>
                </a:lnTo>
                <a:lnTo>
                  <a:pt x="564108" y="51752"/>
                </a:lnTo>
                <a:lnTo>
                  <a:pt x="561009" y="48158"/>
                </a:lnTo>
                <a:lnTo>
                  <a:pt x="560235" y="42837"/>
                </a:lnTo>
                <a:lnTo>
                  <a:pt x="560349" y="20815"/>
                </a:lnTo>
                <a:lnTo>
                  <a:pt x="560895" y="15062"/>
                </a:lnTo>
                <a:lnTo>
                  <a:pt x="563549" y="11036"/>
                </a:lnTo>
                <a:lnTo>
                  <a:pt x="568134" y="10020"/>
                </a:lnTo>
                <a:lnTo>
                  <a:pt x="583565" y="10020"/>
                </a:lnTo>
                <a:lnTo>
                  <a:pt x="588048" y="10960"/>
                </a:lnTo>
                <a:lnTo>
                  <a:pt x="590778" y="14719"/>
                </a:lnTo>
                <a:lnTo>
                  <a:pt x="591464" y="20815"/>
                </a:lnTo>
                <a:lnTo>
                  <a:pt x="591464" y="876"/>
                </a:lnTo>
                <a:lnTo>
                  <a:pt x="588086" y="0"/>
                </a:lnTo>
                <a:lnTo>
                  <a:pt x="564311" y="0"/>
                </a:lnTo>
                <a:lnTo>
                  <a:pt x="548360" y="45631"/>
                </a:lnTo>
                <a:lnTo>
                  <a:pt x="549998" y="53619"/>
                </a:lnTo>
                <a:lnTo>
                  <a:pt x="556577" y="60871"/>
                </a:lnTo>
                <a:lnTo>
                  <a:pt x="563803" y="62674"/>
                </a:lnTo>
                <a:lnTo>
                  <a:pt x="587425" y="62674"/>
                </a:lnTo>
                <a:lnTo>
                  <a:pt x="595249" y="60845"/>
                </a:lnTo>
                <a:lnTo>
                  <a:pt x="598487" y="57175"/>
                </a:lnTo>
                <a:lnTo>
                  <a:pt x="600608" y="53441"/>
                </a:lnTo>
                <a:lnTo>
                  <a:pt x="600811" y="52666"/>
                </a:lnTo>
                <a:lnTo>
                  <a:pt x="602119" y="47752"/>
                </a:lnTo>
                <a:lnTo>
                  <a:pt x="603021" y="40106"/>
                </a:lnTo>
                <a:lnTo>
                  <a:pt x="603237" y="33312"/>
                </a:lnTo>
                <a:lnTo>
                  <a:pt x="603326" y="17602"/>
                </a:lnTo>
                <a:close/>
              </a:path>
              <a:path w="687069" h="62864">
                <a:moveTo>
                  <a:pt x="686892" y="533"/>
                </a:moveTo>
                <a:lnTo>
                  <a:pt x="675208" y="533"/>
                </a:lnTo>
                <a:lnTo>
                  <a:pt x="675208" y="36017"/>
                </a:lnTo>
                <a:lnTo>
                  <a:pt x="675297" y="43942"/>
                </a:lnTo>
                <a:lnTo>
                  <a:pt x="675576" y="51892"/>
                </a:lnTo>
                <a:lnTo>
                  <a:pt x="675157" y="51892"/>
                </a:lnTo>
                <a:lnTo>
                  <a:pt x="666965" y="34531"/>
                </a:lnTo>
                <a:lnTo>
                  <a:pt x="649528" y="533"/>
                </a:lnTo>
                <a:lnTo>
                  <a:pt x="629716" y="533"/>
                </a:lnTo>
                <a:lnTo>
                  <a:pt x="629716" y="62141"/>
                </a:lnTo>
                <a:lnTo>
                  <a:pt x="641400" y="62141"/>
                </a:lnTo>
                <a:lnTo>
                  <a:pt x="641400" y="26809"/>
                </a:lnTo>
                <a:lnTo>
                  <a:pt x="641311" y="18719"/>
                </a:lnTo>
                <a:lnTo>
                  <a:pt x="640994" y="10655"/>
                </a:lnTo>
                <a:lnTo>
                  <a:pt x="641451" y="10655"/>
                </a:lnTo>
                <a:lnTo>
                  <a:pt x="648614" y="26644"/>
                </a:lnTo>
                <a:lnTo>
                  <a:pt x="667092" y="62141"/>
                </a:lnTo>
                <a:lnTo>
                  <a:pt x="686892" y="62141"/>
                </a:lnTo>
                <a:lnTo>
                  <a:pt x="686892" y="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458647" y="1535849"/>
            <a:ext cx="2449195" cy="154940"/>
            <a:chOff x="458647" y="1535849"/>
            <a:chExt cx="2449195" cy="154940"/>
          </a:xfrm>
        </p:grpSpPr>
        <p:sp>
          <p:nvSpPr>
            <p:cNvPr id="33" name="object 33"/>
            <p:cNvSpPr/>
            <p:nvPr/>
          </p:nvSpPr>
          <p:spPr>
            <a:xfrm>
              <a:off x="458647" y="1535849"/>
              <a:ext cx="144145" cy="154940"/>
            </a:xfrm>
            <a:custGeom>
              <a:avLst/>
              <a:gdLst/>
              <a:ahLst/>
              <a:cxnLst/>
              <a:rect l="l" t="t" r="r" b="b"/>
              <a:pathLst>
                <a:path w="144145" h="154939">
                  <a:moveTo>
                    <a:pt x="143637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43637" y="154482"/>
                  </a:lnTo>
                  <a:lnTo>
                    <a:pt x="143637" y="0"/>
                  </a:lnTo>
                  <a:close/>
                </a:path>
              </a:pathLst>
            </a:custGeom>
            <a:solidFill>
              <a:srgbClr val="A61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2272" y="1535849"/>
              <a:ext cx="221615" cy="154940"/>
            </a:xfrm>
            <a:custGeom>
              <a:avLst/>
              <a:gdLst/>
              <a:ahLst/>
              <a:cxnLst/>
              <a:rect l="l" t="t" r="r" b="b"/>
              <a:pathLst>
                <a:path w="221615" h="154939">
                  <a:moveTo>
                    <a:pt x="221373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21373" y="154482"/>
                  </a:lnTo>
                  <a:lnTo>
                    <a:pt x="221373" y="0"/>
                  </a:lnTo>
                  <a:close/>
                </a:path>
              </a:pathLst>
            </a:custGeom>
            <a:solidFill>
              <a:srgbClr val="EF3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3658" y="1535849"/>
              <a:ext cx="293370" cy="154940"/>
            </a:xfrm>
            <a:custGeom>
              <a:avLst/>
              <a:gdLst/>
              <a:ahLst/>
              <a:cxnLst/>
              <a:rect l="l" t="t" r="r" b="b"/>
              <a:pathLst>
                <a:path w="293369" h="154939">
                  <a:moveTo>
                    <a:pt x="292976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92976" y="154482"/>
                  </a:lnTo>
                  <a:lnTo>
                    <a:pt x="292976" y="0"/>
                  </a:lnTo>
                  <a:close/>
                </a:path>
              </a:pathLst>
            </a:custGeom>
            <a:solidFill>
              <a:srgbClr val="F584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16444" y="1535849"/>
              <a:ext cx="81280" cy="154940"/>
            </a:xfrm>
            <a:custGeom>
              <a:avLst/>
              <a:gdLst/>
              <a:ahLst/>
              <a:cxnLst/>
              <a:rect l="l" t="t" r="r" b="b"/>
              <a:pathLst>
                <a:path w="81280" h="154939">
                  <a:moveTo>
                    <a:pt x="81229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81229" y="154482"/>
                  </a:lnTo>
                  <a:lnTo>
                    <a:pt x="81229" y="0"/>
                  </a:lnTo>
                  <a:close/>
                </a:path>
              </a:pathLst>
            </a:custGeom>
            <a:solidFill>
              <a:srgbClr val="FEB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97546" y="1535849"/>
              <a:ext cx="337185" cy="154940"/>
            </a:xfrm>
            <a:custGeom>
              <a:avLst/>
              <a:gdLst/>
              <a:ahLst/>
              <a:cxnLst/>
              <a:rect l="l" t="t" r="r" b="b"/>
              <a:pathLst>
                <a:path w="337184" h="154939">
                  <a:moveTo>
                    <a:pt x="337121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37121" y="154482"/>
                  </a:lnTo>
                  <a:lnTo>
                    <a:pt x="337121" y="0"/>
                  </a:lnTo>
                  <a:close/>
                </a:path>
              </a:pathLst>
            </a:custGeom>
            <a:solidFill>
              <a:srgbClr val="FFE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34667" y="1535849"/>
              <a:ext cx="135255" cy="154940"/>
            </a:xfrm>
            <a:custGeom>
              <a:avLst/>
              <a:gdLst/>
              <a:ahLst/>
              <a:cxnLst/>
              <a:rect l="l" t="t" r="r" b="b"/>
              <a:pathLst>
                <a:path w="135255" h="154939">
                  <a:moveTo>
                    <a:pt x="134632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34632" y="154482"/>
                  </a:lnTo>
                  <a:lnTo>
                    <a:pt x="134632" y="0"/>
                  </a:lnTo>
                  <a:close/>
                </a:path>
              </a:pathLst>
            </a:custGeom>
            <a:solidFill>
              <a:srgbClr val="ABC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69237" y="1535849"/>
              <a:ext cx="306070" cy="154940"/>
            </a:xfrm>
            <a:custGeom>
              <a:avLst/>
              <a:gdLst/>
              <a:ahLst/>
              <a:cxnLst/>
              <a:rect l="l" t="t" r="r" b="b"/>
              <a:pathLst>
                <a:path w="306069" h="154939">
                  <a:moveTo>
                    <a:pt x="305904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05904" y="154482"/>
                  </a:lnTo>
                  <a:lnTo>
                    <a:pt x="305904" y="0"/>
                  </a:lnTo>
                  <a:close/>
                </a:path>
              </a:pathLst>
            </a:custGeom>
            <a:solidFill>
              <a:srgbClr val="4AAF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75142" y="1535849"/>
              <a:ext cx="130175" cy="154940"/>
            </a:xfrm>
            <a:custGeom>
              <a:avLst/>
              <a:gdLst/>
              <a:ahLst/>
              <a:cxnLst/>
              <a:rect l="l" t="t" r="r" b="b"/>
              <a:pathLst>
                <a:path w="130175" h="154939">
                  <a:moveTo>
                    <a:pt x="129933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29933" y="154482"/>
                  </a:lnTo>
                  <a:lnTo>
                    <a:pt x="129933" y="0"/>
                  </a:lnTo>
                  <a:close/>
                </a:path>
              </a:pathLst>
            </a:custGeom>
            <a:solidFill>
              <a:srgbClr val="069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05075" y="1535849"/>
              <a:ext cx="193040" cy="154940"/>
            </a:xfrm>
            <a:custGeom>
              <a:avLst/>
              <a:gdLst/>
              <a:ahLst/>
              <a:cxnLst/>
              <a:rect l="l" t="t" r="r" b="b"/>
              <a:pathLst>
                <a:path w="193039" h="154939">
                  <a:moveTo>
                    <a:pt x="192468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92468" y="154482"/>
                  </a:lnTo>
                  <a:lnTo>
                    <a:pt x="192468" y="0"/>
                  </a:lnTo>
                  <a:close/>
                </a:path>
              </a:pathLst>
            </a:custGeom>
            <a:solidFill>
              <a:srgbClr val="2DB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97544" y="1535849"/>
              <a:ext cx="50800" cy="154940"/>
            </a:xfrm>
            <a:custGeom>
              <a:avLst/>
              <a:gdLst/>
              <a:ahLst/>
              <a:cxnLst/>
              <a:rect l="l" t="t" r="r" b="b"/>
              <a:pathLst>
                <a:path w="50800" h="154939">
                  <a:moveTo>
                    <a:pt x="50469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50469" y="154482"/>
                  </a:lnTo>
                  <a:lnTo>
                    <a:pt x="50469" y="0"/>
                  </a:lnTo>
                  <a:close/>
                </a:path>
              </a:pathLst>
            </a:custGeom>
            <a:solidFill>
              <a:srgbClr val="159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48001" y="1535849"/>
              <a:ext cx="206375" cy="154940"/>
            </a:xfrm>
            <a:custGeom>
              <a:avLst/>
              <a:gdLst/>
              <a:ahLst/>
              <a:cxnLst/>
              <a:rect l="l" t="t" r="r" b="b"/>
              <a:pathLst>
                <a:path w="206375" h="154939">
                  <a:moveTo>
                    <a:pt x="206324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06324" y="154482"/>
                  </a:lnTo>
                  <a:lnTo>
                    <a:pt x="206324" y="0"/>
                  </a:lnTo>
                  <a:close/>
                </a:path>
              </a:pathLst>
            </a:custGeom>
            <a:solidFill>
              <a:srgbClr val="025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54325" y="1535849"/>
              <a:ext cx="353695" cy="154940"/>
            </a:xfrm>
            <a:custGeom>
              <a:avLst/>
              <a:gdLst/>
              <a:ahLst/>
              <a:cxnLst/>
              <a:rect l="l" t="t" r="r" b="b"/>
              <a:pathLst>
                <a:path w="353694" h="154939">
                  <a:moveTo>
                    <a:pt x="353466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53466" y="154482"/>
                  </a:lnTo>
                  <a:lnTo>
                    <a:pt x="353466" y="0"/>
                  </a:lnTo>
                  <a:close/>
                </a:path>
              </a:pathLst>
            </a:custGeom>
            <a:solidFill>
              <a:srgbClr val="1C2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5015" y="9491859"/>
            <a:ext cx="4173321" cy="121653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481074" y="7814816"/>
            <a:ext cx="5644515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This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evolving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document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will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be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updated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periodically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new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products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become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available. </a:t>
            </a:r>
            <a:r>
              <a:rPr sz="1000" b="1" spc="-26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For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further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support,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please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contact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our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corporate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office:</a:t>
            </a:r>
            <a:endParaRPr sz="1000">
              <a:latin typeface="Helvetica Neue LT Pro 75"/>
              <a:cs typeface="Helvetica Neue LT Pro 75"/>
            </a:endParaRPr>
          </a:p>
          <a:p>
            <a:pPr marL="12700" marR="3563620">
              <a:lnSpc>
                <a:spcPct val="100000"/>
              </a:lnSpc>
              <a:spcBef>
                <a:spcPts val="400"/>
              </a:spcBef>
            </a:pP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ANSA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Coatings Limited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(Head </a:t>
            </a:r>
            <a:r>
              <a:rPr sz="1000" spc="-1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Office) </a:t>
            </a:r>
            <a:r>
              <a:rPr sz="1000" spc="-26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Address:</a:t>
            </a:r>
            <a:r>
              <a:rPr sz="1000" spc="-4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ANSA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McAL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Industrial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Park, </a:t>
            </a:r>
            <a:r>
              <a:rPr sz="1000" spc="-26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#</a:t>
            </a:r>
            <a:r>
              <a:rPr sz="1000" spc="-7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5</a:t>
            </a:r>
            <a:r>
              <a:rPr sz="1000" spc="-7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1</a:t>
            </a:r>
            <a:r>
              <a:rPr sz="1000" spc="-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-</a:t>
            </a:r>
            <a:r>
              <a:rPr sz="1000" spc="-2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5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9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T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um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p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un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Roa</a:t>
            </a:r>
            <a:r>
              <a:rPr sz="1000" spc="-3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d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,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Gua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n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ap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o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, 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Arima,</a:t>
            </a:r>
            <a:r>
              <a:rPr sz="1000" spc="-4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Trinidad.</a:t>
            </a:r>
            <a:endParaRPr sz="1000">
              <a:latin typeface="HelveticaNeueLTPro-Roman"/>
              <a:cs typeface="HelveticaNeueLTPro-Roman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408754" y="2834554"/>
            <a:ext cx="550227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ts val="6970"/>
              </a:lnSpc>
              <a:spcBef>
                <a:spcPts val="100"/>
              </a:spcBef>
            </a:pPr>
            <a:r>
              <a:rPr spc="-30" dirty="0"/>
              <a:t>SAFETY</a:t>
            </a:r>
          </a:p>
          <a:p>
            <a:pPr marL="12700">
              <a:lnSpc>
                <a:spcPts val="6970"/>
              </a:lnSpc>
            </a:pPr>
            <a:r>
              <a:rPr b="1" spc="-270" dirty="0">
                <a:latin typeface="Helvetica Neue LT Std 75"/>
                <a:cs typeface="Helvetica Neue LT Std 75"/>
              </a:rPr>
              <a:t>D</a:t>
            </a:r>
            <a:r>
              <a:rPr b="1" spc="-765" dirty="0">
                <a:latin typeface="Helvetica Neue LT Std 75"/>
                <a:cs typeface="Helvetica Neue LT Std 75"/>
              </a:rPr>
              <a:t>AT</a:t>
            </a:r>
            <a:r>
              <a:rPr b="1" dirty="0">
                <a:latin typeface="Helvetica Neue LT Std 75"/>
                <a:cs typeface="Helvetica Neue LT Std 75"/>
              </a:rPr>
              <a:t>A</a:t>
            </a:r>
            <a:r>
              <a:rPr b="1" spc="-540" dirty="0">
                <a:latin typeface="Helvetica Neue LT Std 75"/>
                <a:cs typeface="Helvetica Neue LT Std 75"/>
              </a:rPr>
              <a:t> </a:t>
            </a:r>
            <a:r>
              <a:rPr b="1" spc="-185" dirty="0">
                <a:latin typeface="Helvetica Neue LT Std 75"/>
                <a:cs typeface="Helvetica Neue LT Std 75"/>
              </a:rPr>
              <a:t>S</a:t>
            </a:r>
            <a:r>
              <a:rPr b="1" spc="-340" dirty="0">
                <a:latin typeface="Helvetica Neue LT Std 75"/>
                <a:cs typeface="Helvetica Neue LT Std 75"/>
              </a:rPr>
              <a:t>H</a:t>
            </a:r>
            <a:r>
              <a:rPr b="1" spc="-305" dirty="0">
                <a:latin typeface="Helvetica Neue LT Std 75"/>
                <a:cs typeface="Helvetica Neue LT Std 75"/>
              </a:rPr>
              <a:t>E</a:t>
            </a:r>
            <a:r>
              <a:rPr b="1" spc="-55" dirty="0">
                <a:latin typeface="Helvetica Neue LT Std 75"/>
                <a:cs typeface="Helvetica Neue LT Std 75"/>
              </a:rPr>
              <a:t>E</a:t>
            </a:r>
            <a:r>
              <a:rPr b="1" spc="-225" dirty="0">
                <a:latin typeface="Helvetica Neue LT Std 75"/>
                <a:cs typeface="Helvetica Neue LT Std 75"/>
              </a:rPr>
              <a:t>T</a:t>
            </a:r>
            <a:r>
              <a:rPr b="1" dirty="0">
                <a:latin typeface="Helvetica Neue LT Std 75"/>
                <a:cs typeface="Helvetica Neue LT Std 75"/>
              </a:rPr>
              <a:t>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888380"/>
            <a:ext cx="7327900" cy="3783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ROYALE LUXURY LOW SHEEN EMULSION</a:t>
            </a:r>
            <a:endParaRPr sz="2350" dirty="0">
              <a:latin typeface="HelveticaNeueLTPro-Roman"/>
              <a:cs typeface="HelveticaNeueLTPro-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1.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IDENTIFICATION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 THE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SUBSTANCE/MIXTURE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THE 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COMPANY/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UNDERTAKING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200" y="6456284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3.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COMPOSITION/INFORMATION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ON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INGREDIENTS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74534"/>
            <a:ext cx="2930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IDENTIFICATION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THE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SUBSTANCE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MIXTURE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1852334"/>
            <a:ext cx="1002665" cy="797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name: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code: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Chemical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name: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Synonyms: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formula: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number: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6949" y="1852334"/>
            <a:ext cx="2930524" cy="82073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US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ROYALE LUXURY LOW SHEEN EMULSION</a:t>
            </a: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P113692</a:t>
            </a:r>
          </a:p>
          <a:p>
            <a:pPr marL="12700" marR="725170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TT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available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TT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applicable</a:t>
            </a:r>
            <a:endParaRPr lang="en-TT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200" y="4817134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2.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HAZARDS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IDENTIFICATION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5950" y="5128196"/>
            <a:ext cx="78422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n: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phrases: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66949" y="5128196"/>
            <a:ext cx="3925570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R43- May cause sensitization by skin contact.</a:t>
            </a: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R52/53- Harmful to aquatic organisms, may cause long-term adverse effects in  the aquatic environment.</a:t>
            </a: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Harmful to aquatic organisms, may cause long-term adverse effects in the aquatic environment.</a:t>
            </a: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cause sensitization by skin contact.</a:t>
            </a: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None known.</a:t>
            </a:r>
          </a:p>
          <a:p>
            <a:pPr marL="12700" marR="5080">
              <a:lnSpc>
                <a:spcPts val="1000"/>
              </a:lnSpc>
              <a:spcBef>
                <a:spcPts val="6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5950" y="5685631"/>
            <a:ext cx="1494790" cy="41036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Hazards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 health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hazards: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Additional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6144196"/>
            <a:ext cx="437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Section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11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for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more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detailed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information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on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effects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and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symptoms.</a:t>
            </a:r>
            <a:endParaRPr sz="900">
              <a:latin typeface="Helvetica Neue LT Pro 75"/>
              <a:cs typeface="Helvetica Neue LT Pro 75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826416"/>
              </p:ext>
            </p:extLst>
          </p:nvPr>
        </p:nvGraphicFramePr>
        <p:xfrm>
          <a:off x="457200" y="6821170"/>
          <a:ext cx="6692263" cy="1256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6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171450">
                        <a:lnSpc>
                          <a:spcPts val="1035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Substance/preparation: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1035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Mixture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Ingredient</a:t>
                      </a:r>
                      <a:r>
                        <a:rPr sz="900" spc="-3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name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CAS</a:t>
                      </a:r>
                      <a:r>
                        <a:rPr sz="900" spc="-4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number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%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titanium dioxide</a:t>
                      </a:r>
                    </a:p>
                    <a:p>
                      <a:pPr marL="17145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Calcium carbonate</a:t>
                      </a: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13463-67-7</a:t>
                      </a:r>
                    </a:p>
                    <a:p>
                      <a:pPr marL="38862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471-34-1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15 – 30 </a:t>
                      </a:r>
                    </a:p>
                    <a:p>
                      <a:pPr marL="60833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 – 5 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Silicon dioxide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00"/>
                        </a:lnSpc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7631-86-9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00"/>
                        </a:lnSpc>
                      </a:pPr>
                      <a:r>
                        <a:rPr lang="en-TT"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 – 5 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Octhilinone ( ISO)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00"/>
                        </a:lnSpc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26530-20-1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00"/>
                        </a:lnSpc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0 – 1 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171450">
                        <a:lnSpc>
                          <a:spcPts val="930"/>
                        </a:lnSpc>
                      </a:pP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30"/>
                        </a:lnSpc>
                      </a:pP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30"/>
                        </a:lnSpc>
                      </a:pP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615950" y="9097754"/>
            <a:ext cx="6273165" cy="57964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There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additional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ingredients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present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which,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current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knowledge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supplier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concentrations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applicable,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 classified as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health 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the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environment and hence require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reporting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98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Occupational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limits,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 listed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Section 8.</a:t>
            </a:r>
            <a:endParaRPr sz="900" dirty="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 dirty="0">
              <a:latin typeface="HelveticaNeueLTPro-Md"/>
              <a:cs typeface="HelveticaNeueLTPro-M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950" y="2844113"/>
            <a:ext cx="2483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COMPANY/UNDERTAKING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IDENTIFICATION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3021913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Manufacturer/Supplier: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6949" y="3021913"/>
            <a:ext cx="3221990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ANSA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MCAL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INDUSTRIAL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PARK,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835660">
              <a:lnSpc>
                <a:spcPts val="1000"/>
              </a:lnSpc>
              <a:spcBef>
                <a:spcPts val="6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51-59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TUMPUNA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ROAD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SOUTH,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GUANAPO,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ARIMA,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TRINIDAD,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W.I.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94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665-5721-3/4913/5829/8046/1991,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671-2722/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3245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FAX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665-1577</a:t>
            </a:r>
            <a:endParaRPr sz="900" dirty="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5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TRINIDAD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5715">
              <a:lnSpc>
                <a:spcPts val="1000"/>
              </a:lnSpc>
              <a:spcBef>
                <a:spcPts val="6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868)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665-5721-3/4913/5829/8046/1991,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671-2722/3245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FAX: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665-1577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3783912"/>
            <a:ext cx="1640839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Emergency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telephone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number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(with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operation):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200" y="2743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00" y="95250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2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5D3995E7-B147-4615-B18F-E733A42C2D92}"/>
              </a:ext>
            </a:extLst>
          </p:cNvPr>
          <p:cNvSpPr/>
          <p:nvPr/>
        </p:nvSpPr>
        <p:spPr>
          <a:xfrm>
            <a:off x="466674" y="43434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4">
            <a:extLst>
              <a:ext uri="{FF2B5EF4-FFF2-40B4-BE49-F238E27FC236}">
                <a16:creationId xmlns:a16="http://schemas.microsoft.com/office/drawing/2014/main" id="{EF92C2BF-0F9B-42CB-B04F-BF2E6DF4275F}"/>
              </a:ext>
            </a:extLst>
          </p:cNvPr>
          <p:cNvSpPr txBox="1"/>
          <p:nvPr/>
        </p:nvSpPr>
        <p:spPr>
          <a:xfrm>
            <a:off x="623571" y="4492735"/>
            <a:ext cx="1640839" cy="16414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 INFORMATION</a:t>
            </a:r>
            <a:endParaRPr lang="en-TT" sz="900" dirty="0">
              <a:latin typeface="Helvetica Neue LT Pro 75"/>
              <a:cs typeface="Helvetica Neue LT Pro 75"/>
            </a:endParaRPr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425E9D70-5337-4DD4-AB7C-77DE57E3F08A}"/>
              </a:ext>
            </a:extLst>
          </p:cNvPr>
          <p:cNvSpPr txBox="1"/>
          <p:nvPr/>
        </p:nvSpPr>
        <p:spPr>
          <a:xfrm>
            <a:off x="2666949" y="4503652"/>
            <a:ext cx="3221990" cy="141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u="sng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www.bergerpaintscaribbean.com</a:t>
            </a:r>
            <a:endParaRPr sz="900" u="sng" dirty="0">
              <a:latin typeface="HelveticaNeueLTPro-Md"/>
              <a:cs typeface="HelveticaNeueLTPro-M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4.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FIRST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AID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98932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5.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FIRE-FIGHTING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5635" y="1648983"/>
            <a:ext cx="4215765" cy="1051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victim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fresh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comfortable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is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suspected 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fumes are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still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present, 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rescuer should wear an 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mask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self-contained breathing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apparatus.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not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breathing, if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irregular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arrest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artificial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respiration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oxygen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trained personnel.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dangerous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providing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mouth-to-mouth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resuscitation.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recovery position and get medical attention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Maintain an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airway.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Loosen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collar, tie,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waistband.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48983"/>
            <a:ext cx="7410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NHA</a:t>
            </a:r>
            <a:r>
              <a:rPr sz="900" b="1" spc="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4365297"/>
            <a:ext cx="897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SKIN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CONTACT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5635" y="4390697"/>
            <a:ext cx="421449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Flush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plenty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shoes.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thoroughly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removing it,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gloves.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Continue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least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minutes.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reuse.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Clean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shoes thoroughly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2880141"/>
            <a:ext cx="671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GE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5635" y="2880141"/>
            <a:ext cx="4214495" cy="1305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out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dentures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victim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fresh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at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comfortable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has been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swallowed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conscious,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small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quantities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feels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sick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vomiting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dangerous.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induce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 directed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 personnel.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vomiting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head should be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 low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 that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lungs.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adverse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health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persist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Never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anything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person.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unconscious,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recovery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Maintain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airway.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Loosen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a collar, tie,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waistband.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5139256"/>
            <a:ext cx="846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EYE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CONTACT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5635" y="5139256"/>
            <a:ext cx="4213860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 flush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with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plenty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occasionally lifting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upper and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lower eyelids.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 any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 lenses. Continue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least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minutes.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5642176"/>
            <a:ext cx="437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Section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11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for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more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detailed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information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on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effects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and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symptoms.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200" y="279525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428041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00" y="5054374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687702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8050479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8538132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5950" y="6265062"/>
            <a:ext cx="1375410" cy="5080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EXTINGUISHING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MEDIA</a:t>
            </a:r>
            <a:endParaRPr sz="900">
              <a:latin typeface="Helvetica Neue LT Pro 75"/>
              <a:cs typeface="Helvetica Neue LT Pro 75"/>
            </a:endParaRPr>
          </a:p>
          <a:p>
            <a:pPr marL="12700" marR="675640">
              <a:lnSpc>
                <a:spcPts val="1000"/>
              </a:lnSpc>
              <a:spcBef>
                <a:spcPts val="42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ui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3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75635" y="6483502"/>
            <a:ext cx="3670935" cy="30777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Recommended: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alcohol-resistant foam, CO2, powders,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spray. </a:t>
            </a:r>
            <a:endParaRPr lang="en-TT"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jet.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75635" y="8144610"/>
            <a:ext cx="33096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Decomposition products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include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materials: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carbon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dioxide,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carbon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monoxide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5950" y="8144610"/>
            <a:ext cx="171640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HAZARDOUS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THERMAL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DECOMPOSITION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75635" y="8632265"/>
            <a:ext cx="4214495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Fire-fighters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self-contained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apparatus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(SCBA)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face-piece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operated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positive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mode.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fire-fighters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(including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helmets,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boots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gloves)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conforming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469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basic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incidents.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50" y="8632265"/>
            <a:ext cx="192786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SPECIAL PROTECTIVE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EQUIPMENT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FOR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FIRE-FIGHTERS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75635" y="6971155"/>
            <a:ext cx="4214495" cy="9753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71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Flammable liquid.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fire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heated,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pressure increase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container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burst,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subsequent explosion. Runoff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create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fire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hazard.</a:t>
            </a:r>
            <a:endParaRPr sz="900"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4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Promptly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isolate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scene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removing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vicinity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incident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there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a fire.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action shall be taken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involving any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or without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training.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done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spray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keep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fire-exposed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cool.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5950" y="6971155"/>
            <a:ext cx="18059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EXPOSURE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6" name="object 8">
            <a:extLst>
              <a:ext uri="{FF2B5EF4-FFF2-40B4-BE49-F238E27FC236}">
                <a16:creationId xmlns:a16="http://schemas.microsoft.com/office/drawing/2014/main" id="{BACE912E-1696-415F-8CB9-9724D7B091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7001954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ROYALE LUXURY LOW SHEEN EMULSION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6.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ACCIDENTAL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RELEASE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998464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4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7.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HANDLING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STORAGE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5635" y="1687083"/>
            <a:ext cx="4213860" cy="12293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action shall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taken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involving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personal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 suitable training.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Evacuate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surrounding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unnecessary 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unprotected personnel from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entering.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touch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walk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through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Shut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flares,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mist.</a:t>
            </a:r>
            <a:endParaRPr sz="900">
              <a:latin typeface="HelveticaNeueLTPro-Md"/>
              <a:cs typeface="HelveticaNeueLTPro-Md"/>
            </a:endParaRPr>
          </a:p>
          <a:p>
            <a:pPr marL="12700" marR="5715" algn="just">
              <a:lnSpc>
                <a:spcPts val="1000"/>
              </a:lnSpc>
              <a:spcBef>
                <a:spcPts val="4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 adequate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 appropriate respirator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 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inadequate.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Put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8).</a:t>
            </a:r>
            <a:endParaRPr sz="900"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soil,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drains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relevant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authorities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caused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pollution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(sewers,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air).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48983"/>
            <a:ext cx="1536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PERSONAL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PRECAUTIONS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5635" y="3082541"/>
            <a:ext cx="4213225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drains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relevant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authorities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caused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pollution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(sewers,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air).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950" y="3082541"/>
            <a:ext cx="19113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ENVIRONMENTAL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PRECAUTIONS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3657927"/>
            <a:ext cx="1623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HODS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AN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ING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" y="299643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56336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5950" y="6314845"/>
            <a:ext cx="644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HAN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ING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4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5635" y="6342583"/>
            <a:ext cx="4213860" cy="194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Put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8).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drinking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 should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prohibited in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where this material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handled, stored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processed.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Workers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hands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drinking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smoking.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entering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ingest.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eyes,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respirator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inadequate.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storage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confined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spaces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adequately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ventilated.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original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alternative made from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compatible material,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tightly closed when not in use.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away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sparks,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source.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 electrical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(ventilating,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lighting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handling)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1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non-sparking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tools.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precautionary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against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electrostatic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discharges.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dissipate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static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electricity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during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transfer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grounding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bonding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transferring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material.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retain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residue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5950" y="8458200"/>
            <a:ext cx="588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</a:t>
            </a:r>
            <a:r>
              <a:rPr sz="900" b="1" spc="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75635" y="8458200"/>
            <a:ext cx="4213860" cy="1051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accordance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regulations.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segregated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original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direct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sunlight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dry,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cool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-v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awa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incompat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0)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 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Eliminate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Separate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oxidizing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tightly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sealed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until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ready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opened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carefully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resealed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upright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prevent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leakage.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unlabeled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containers.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containment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950" y="4599761"/>
            <a:ext cx="1563370" cy="39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Large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75635" y="4599761"/>
            <a:ext cx="421386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880"/>
              </a:spcBef>
            </a:pPr>
            <a:endParaRPr lang="en-US" sz="900" spc="-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88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 if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from spill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Approach release from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upwind. Prevent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entry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into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sewers,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courses, basements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confined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spillages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effluent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treatment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plant or proceed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collect spillage with non-combustible, absorbent material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e.g.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sand,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earth,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vermiculite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diatomaceous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earth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according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 regulations. Use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spark-proof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 equipment. Dispose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absorbent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same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75635" y="3954429"/>
            <a:ext cx="421449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Dilute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mop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water-soluble.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Alternatively,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water-insoluble,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absorb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inert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dry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 in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waste disposal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spark-proof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3890929"/>
            <a:ext cx="572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Small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0E7EE226-0240-4E91-B0F1-D5CD594310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74041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ROYALE LUXURY LOW SHEEN EMULSION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8.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EXPOSURE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CONTROLS/PERSONAL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PROTECTION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5635" y="2172811"/>
            <a:ext cx="3139440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</a:t>
            </a:r>
            <a:r>
              <a:rPr lang="en-US" sz="900" b="1" spc="-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C</a:t>
            </a: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GI</a:t>
            </a:r>
            <a:r>
              <a:rPr lang="en-US"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H</a:t>
            </a:r>
            <a:r>
              <a:rPr lang="en-US" sz="900" b="1" spc="-4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</a:t>
            </a:r>
            <a:r>
              <a:rPr lang="en-US" sz="900" b="1" spc="-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</a:t>
            </a:r>
            <a:r>
              <a:rPr lang="en-US" sz="900" b="1" spc="-6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L</a:t>
            </a:r>
            <a:r>
              <a:rPr lang="en-US"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V</a:t>
            </a:r>
            <a:r>
              <a:rPr lang="en-US" sz="900" b="1" spc="-4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</a:t>
            </a: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(Unite</a:t>
            </a:r>
            <a:r>
              <a:rPr lang="en-US"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d</a:t>
            </a:r>
            <a:r>
              <a:rPr lang="en-US" sz="900" b="1" spc="-4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</a:t>
            </a:r>
            <a:r>
              <a:rPr lang="en-US"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S</a:t>
            </a:r>
            <a:r>
              <a:rPr lang="en-US" sz="900" b="1" spc="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</a:t>
            </a: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ates</a:t>
            </a:r>
            <a:r>
              <a:rPr lang="en-US"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,</a:t>
            </a:r>
            <a:r>
              <a:rPr lang="en-US" sz="900" b="1" spc="-4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</a:t>
            </a:r>
            <a:r>
              <a:rPr lang="en-US" sz="900" b="1" spc="-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3</a:t>
            </a:r>
            <a:r>
              <a:rPr lang="en-US" sz="900" b="1" spc="-2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/</a:t>
            </a:r>
            <a:r>
              <a:rPr lang="en-US" sz="900" b="1" spc="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2</a:t>
            </a:r>
            <a:r>
              <a:rPr lang="en-US" sz="900" b="1" spc="-2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0</a:t>
            </a:r>
            <a:r>
              <a:rPr lang="en-US" sz="900" b="1" spc="-4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1</a:t>
            </a:r>
            <a:r>
              <a:rPr lang="en-US"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2</a:t>
            </a:r>
            <a:r>
              <a:rPr lang="en-US" sz="900" b="1" spc="-1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)</a:t>
            </a:r>
            <a:r>
              <a:rPr lang="en-US"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.</a:t>
            </a:r>
            <a:endParaRPr lang="en-US" sz="900" dirty="0">
              <a:latin typeface="Helvetica Neue LT Pro 75"/>
              <a:cs typeface="Helvetica Neue LT Pro 75"/>
            </a:endParaRPr>
          </a:p>
          <a:p>
            <a:pPr marL="12700">
              <a:lnSpc>
                <a:spcPts val="1000"/>
              </a:lnSpc>
            </a:pPr>
            <a:r>
              <a:rPr lang="en-US"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lang="en-US"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W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lang="en-US"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0 mg/m3</a:t>
            </a:r>
            <a:r>
              <a:rPr lang="en-US"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8</a:t>
            </a:r>
            <a:r>
              <a:rPr lang="en-US"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rs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r>
              <a:rPr lang="en-US"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dirty="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949" y="2172811"/>
            <a:ext cx="11296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TITANIUM DIOXIDE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75635" y="2590800"/>
            <a:ext cx="3139440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ACGIH TLV (United States, 3/2012).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TWA: 10 mg/m3 8 hours. 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1989 (United States, 3/1989).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TWA: 10 mg/m3 8 hours. Form: Total dust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(United States, 6/2010).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TWA: 15mg/m3 8 hours. Form: Total dust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15949" y="2590800"/>
            <a:ext cx="9658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TITANIUM DIOXIDE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75635" y="4572000"/>
            <a:ext cx="2593340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NIOSH REL (United States, 1/2013).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TWA: 6 mg/m3 10 hours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15950" y="4572000"/>
            <a:ext cx="1129664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SILICON DIOXIDE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5635" y="5029200"/>
            <a:ext cx="2984500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1989 (United States, 3/1989). Notes: as Al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TWA: 2mg/m3, (as Al) 10 hours.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15950" y="5029200"/>
            <a:ext cx="12128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ALUMINIUM HYDROXIDE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675635" y="3581400"/>
            <a:ext cx="3139440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(United States, 6/2010).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TWA: 5mg/m3 8 hours. Form: Respirable fraction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TWA: 15mg/m3 8 hours. Form: Total dust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15950" y="3581400"/>
            <a:ext cx="9658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CALCIUM CARBONATE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675635" y="4114800"/>
            <a:ext cx="3139440" cy="410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AIHA WEEL (United States, 10/2011)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TWA: 10 mg/m3 8 hours</a:t>
            </a:r>
          </a:p>
          <a:p>
            <a:pPr marL="12700">
              <a:lnSpc>
                <a:spcPts val="1040"/>
              </a:lnSpc>
            </a:pP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4114800"/>
            <a:ext cx="1129664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PROPANE-1,2-DIOL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5950" y="1926814"/>
            <a:ext cx="1129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NAM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75635" y="1926814"/>
            <a:ext cx="198691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OCC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-5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P</a:t>
            </a:r>
            <a:r>
              <a:rPr sz="900" b="1" spc="-7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-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IONA</a:t>
            </a:r>
            <a:r>
              <a:rPr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4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SUR</a:t>
            </a:r>
            <a:r>
              <a:rPr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4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IM</a:t>
            </a:r>
            <a:r>
              <a:rPr sz="900" b="1" spc="-1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5950" y="1637104"/>
            <a:ext cx="1410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SURE</a:t>
            </a:r>
            <a:r>
              <a:rPr sz="900" b="1" spc="-10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IM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10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6072" y="189001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6072" y="2136009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6072" y="54102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6072" y="49530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6072" y="44958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6072" y="40386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6072" y="35052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6072" y="25146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6" name="object 8">
            <a:extLst>
              <a:ext uri="{FF2B5EF4-FFF2-40B4-BE49-F238E27FC236}">
                <a16:creationId xmlns:a16="http://schemas.microsoft.com/office/drawing/2014/main" id="{0471BBD4-83A0-4E39-9B03-ACE62FFB82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71755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ROYALE LUXURY LOW SHEEN EMULSION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8.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EXPOSURE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CONTROLS/PERSONAL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PROTECTION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5635" y="1682822"/>
            <a:ext cx="4213860" cy="155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contains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ingredients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limits,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personal, workplace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biological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monitoring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determine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effectiveness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control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and/or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necessity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respiratory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Reference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made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monitoring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standards,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following: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689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Guidance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inhalation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comparison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values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strategy)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14042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Guide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procedures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biological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agents)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482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General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 for the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performance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procedures for the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measurement of chemical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agents)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Reference to national guidance documents for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methods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determination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substances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also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950" y="1682822"/>
            <a:ext cx="1410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SURE</a:t>
            </a:r>
            <a:r>
              <a:rPr sz="900" b="1" spc="-10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IM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10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5635" y="3412370"/>
            <a:ext cx="421386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enclosures,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exhaust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 engineering controls to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worker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to airborne contaminants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below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recommended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statutory limits.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engineering controls also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gas,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dust concentrations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below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lower explosive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limits. Use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3412370"/>
            <a:ext cx="13538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OCCUPATIONAL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CONTROLS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5635" y="4252913"/>
            <a:ext cx="421386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hands, forearms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 thoroughly after handling chemical products,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lavatory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period.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techniques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potentially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 clothing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reusing. Ensure that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eyewash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stations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showers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workstation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4252913"/>
            <a:ext cx="1239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HYGIENE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MEASURES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5635" y="5093460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properly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fitted,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air-purifying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air-fed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selection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anticipated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5093460"/>
            <a:ext cx="164401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RESPIRATORY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5635" y="5807006"/>
            <a:ext cx="4213860" cy="924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Chemical-resistant,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impervious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necessary.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Considering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parameters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 during use that the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still retaining their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properties.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breakthrough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different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for</a:t>
            </a:r>
            <a:r>
              <a:rPr sz="900" spc="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different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manufacturers.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mixtures,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consisting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substances,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accurately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estimated.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5807006"/>
            <a:ext cx="1157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HAND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75635" y="6901552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eyewear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liquid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splashes,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dusts. If contact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possible, the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 should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worn, unless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higher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degree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protection: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splash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goggles.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950" y="6901552"/>
            <a:ext cx="10496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EYE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75635" y="7615097"/>
            <a:ext cx="4213860" cy="924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body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task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being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performed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specialist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 this product. When there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ignition from static electricity, wear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anti-static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greatest protection from static discharges,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should include anti-static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overalls,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boots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 to European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Sta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4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9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matio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qu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ement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 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test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methods.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7615097"/>
            <a:ext cx="1100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SKIN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75635" y="8709643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Emissions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ensure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controls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they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legislation.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some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cases,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fume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scrubbers,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filters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engineering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modifications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reduce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emissions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acceptable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8709643"/>
            <a:ext cx="13538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ENVIRONMENTAL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CONTROLS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0115" y="333229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0115" y="417284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0115" y="501338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0115" y="5726927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0115" y="682147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0115" y="753502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0115" y="8629566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123148DD-8478-4B1D-A4D2-7128E5CDC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71755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ROYALE LUXURY LOW SHEEN EMULSION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9.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PHYSICAL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CHEMICAL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PROPERTIES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950" y="1682822"/>
            <a:ext cx="2427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3114" algn="l"/>
              </a:tabLst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TA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	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Liqui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950" y="2089222"/>
            <a:ext cx="3771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ODOR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7000" y="20892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2495622"/>
            <a:ext cx="11322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ODOR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THRESHOLD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7000" y="24956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2902022"/>
            <a:ext cx="186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67000" y="29020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3308422"/>
            <a:ext cx="901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BOILING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67000" y="33084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3714822"/>
            <a:ext cx="938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MELTING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67000" y="37148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.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950" y="4121222"/>
            <a:ext cx="798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FLASH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67000" y="4121222"/>
            <a:ext cx="243649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Closed cup: &gt;61C (&gt;141.8F)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15950" y="4527622"/>
            <a:ext cx="1094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VAPOR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PRESSURE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7000" y="45276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4934022"/>
            <a:ext cx="718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SO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67000" y="49340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5950" y="5340422"/>
            <a:ext cx="96964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67000" y="53404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5950" y="5746822"/>
            <a:ext cx="1838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AUTO-IGNITION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TEMPERATURE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67000" y="57468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50" y="6153222"/>
            <a:ext cx="538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67000" y="6153222"/>
            <a:ext cx="11557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1.3272 g/cm3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15950" y="6559622"/>
            <a:ext cx="9112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FLAMMABILITY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67000" y="6559622"/>
            <a:ext cx="694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0115" y="198145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0115" y="440461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0115" y="278917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0115" y="5212336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0115" y="359689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0115" y="561619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4359" y="238531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0115" y="480847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0115" y="3193036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0115" y="400075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0115" y="602005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0115" y="642391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0115" y="762596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0115" y="8216378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0115" y="880679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57200" y="694029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10.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STABILITY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REACTIVITY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615950" y="7308057"/>
            <a:ext cx="3206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2005" algn="l"/>
              </a:tabLst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HEM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	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odu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675635" y="7771474"/>
            <a:ext cx="232219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Under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normal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conditions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storage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15950" y="7771474"/>
            <a:ext cx="9455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POSSIBILITY</a:t>
            </a:r>
            <a:r>
              <a:rPr sz="900" b="1" spc="-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 </a:t>
            </a:r>
            <a:r>
              <a:rPr sz="900" b="1" spc="-2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REACTIONS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75635" y="8361889"/>
            <a:ext cx="421386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(spark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flame).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pressurize,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cut,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weld,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braze,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solder,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drill,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grind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5950" y="8361889"/>
            <a:ext cx="7677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 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TO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AVOID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75635" y="9015804"/>
            <a:ext cx="1332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ncompat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5950" y="9015804"/>
            <a:ext cx="12750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MATERIALS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TO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AVOID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9" name="object 8">
            <a:extLst>
              <a:ext uri="{FF2B5EF4-FFF2-40B4-BE49-F238E27FC236}">
                <a16:creationId xmlns:a16="http://schemas.microsoft.com/office/drawing/2014/main" id="{54E62CA2-BE85-47F0-9B82-3344F50256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71755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ROYALE LUXURY LOW SHEEN EMULSION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4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11.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TOXICOLOGICAL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950" y="1655395"/>
            <a:ext cx="2149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POTENTIAL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ACUTE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950" y="1833195"/>
            <a:ext cx="73215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Inhalation: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Ingestion: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5661" y="1833195"/>
            <a:ext cx="246253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Harmful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inhalation.</a:t>
            </a:r>
            <a:endParaRPr sz="900">
              <a:latin typeface="HelveticaNeueLTPro-Md"/>
              <a:cs typeface="HelveticaNeueLTPro-Md"/>
            </a:endParaRPr>
          </a:p>
          <a:p>
            <a:pPr marL="12700" marR="5080" indent="-635">
              <a:lnSpc>
                <a:spcPts val="1000"/>
              </a:lnSpc>
              <a:spcBef>
                <a:spcPts val="6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Irritating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mouth, throat and stomach.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Harmful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contact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skin. Irritating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skin.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Irritating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to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eyes.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8659695"/>
            <a:ext cx="2157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OVER-EXPOSURE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SIGNS/SYMPTOMS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950" y="8837495"/>
            <a:ext cx="55499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lation  Ingestion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endParaRPr sz="900">
              <a:latin typeface="HelveticaNeueLTPro-Md"/>
              <a:cs typeface="HelveticaNeueLTPro-Md"/>
            </a:endParaRPr>
          </a:p>
          <a:p>
            <a:pPr marL="12700">
              <a:lnSpc>
                <a:spcPts val="98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25776" y="8837495"/>
            <a:ext cx="405066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specific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specific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Adverse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symptoms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include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irritation, redness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 No specific data.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15950" y="7434511"/>
            <a:ext cx="1739900" cy="9233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CHRONIC EFFECTS </a:t>
            </a:r>
            <a:endParaRPr lang="en-TT" sz="900" b="1" spc="5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CARCINOGENICITY </a:t>
            </a:r>
            <a:endParaRPr lang="en-TT" sz="900" b="1" spc="10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MUTAGENICITY </a:t>
            </a:r>
            <a:endParaRPr lang="en-TT" sz="900" b="1" spc="5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TERATOGENICITY </a:t>
            </a:r>
            <a:endParaRPr lang="en-TT" sz="900" b="1" spc="5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DEVELOPMENTAL EFFECTS </a:t>
            </a:r>
            <a:endParaRPr lang="en-TT" sz="900" b="1" spc="5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FERTILITY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25730" y="7375980"/>
            <a:ext cx="5727670" cy="10515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Once sensitized, a sever allergic reaction may occur when subsequently exposed to very low levels.</a:t>
            </a: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TT" sz="900" spc="-24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TT" sz="900" spc="-24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TT" sz="900" spc="-24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TT" sz="900" spc="-24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significant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critical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endParaRPr sz="900" dirty="0">
              <a:latin typeface="HelveticaNeueLTPro-Md"/>
              <a:cs typeface="HelveticaNeueLTPro-Md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57200" y="6458623"/>
          <a:ext cx="6691630" cy="805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5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latin typeface="Times"/>
                        <a:cs typeface="Times"/>
                      </a:endParaRPr>
                    </a:p>
                    <a:p>
                      <a:pPr marL="171450" marR="201930">
                        <a:lnSpc>
                          <a:spcPct val="100000"/>
                        </a:lnSpc>
                      </a:pPr>
                      <a:r>
                        <a:rPr sz="900" b="1" spc="-2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P</a:t>
                      </a:r>
                      <a:r>
                        <a:rPr sz="900" b="1" spc="-1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R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O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DUC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T  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NAME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latin typeface="Times"/>
                        <a:cs typeface="Times"/>
                      </a:endParaRPr>
                    </a:p>
                    <a:p>
                      <a:pPr marL="209550" marR="250190" indent="-635">
                        <a:lnSpc>
                          <a:spcPct val="100000"/>
                        </a:lnSpc>
                      </a:pPr>
                      <a:r>
                        <a:rPr sz="900" b="1" spc="-2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A</a:t>
                      </a:r>
                      <a:r>
                        <a:rPr sz="900" b="1" spc="-1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R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IN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O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G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NI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C  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EFFECTS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latin typeface="Times"/>
                        <a:cs typeface="Times"/>
                      </a:endParaRPr>
                    </a:p>
                    <a:p>
                      <a:pPr marL="257810" marR="271780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M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U</a:t>
                      </a:r>
                      <a:r>
                        <a:rPr sz="900" b="1" spc="-7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T</a:t>
                      </a:r>
                      <a:r>
                        <a:rPr sz="900" b="1" spc="-3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G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NI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C  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EFFECTS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latin typeface="Times"/>
                        <a:cs typeface="Times"/>
                      </a:endParaRPr>
                    </a:p>
                    <a:p>
                      <a:pPr marL="279400" marR="469265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D</a:t>
                      </a:r>
                      <a:r>
                        <a:rPr sz="900" b="1" spc="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V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2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L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O</a:t>
                      </a:r>
                      <a:r>
                        <a:rPr sz="900" b="1" spc="-2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P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M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N</a:t>
                      </a:r>
                      <a:r>
                        <a:rPr sz="900" b="1" spc="-7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A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L  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EFFECTS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latin typeface="Times"/>
                        <a:cs typeface="Times"/>
                      </a:endParaRPr>
                    </a:p>
                    <a:p>
                      <a:pPr marL="476884" marR="347980">
                        <a:lnSpc>
                          <a:spcPct val="100000"/>
                        </a:lnSpc>
                      </a:pPr>
                      <a:r>
                        <a:rPr sz="900" b="1" spc="-1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F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RT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I</a:t>
                      </a:r>
                      <a:r>
                        <a:rPr sz="900" b="1" spc="-1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LI</a:t>
                      </a:r>
                      <a:r>
                        <a:rPr sz="900" b="1" spc="2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T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Y  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EFFECTS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Toluene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Repr.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Cat.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3;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R63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81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457200" y="249774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" y="8548534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5950" y="2608908"/>
            <a:ext cx="1694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PRODUCT/INGREDIENT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NAME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25700" y="2608908"/>
            <a:ext cx="465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RESU</a:t>
            </a:r>
            <a:r>
              <a:rPr sz="900" b="1" spc="-8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10004" y="2608908"/>
            <a:ext cx="9855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SPECIES</a:t>
            </a:r>
            <a:r>
              <a:rPr sz="900" b="1" spc="2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SCORE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89558" y="2608908"/>
            <a:ext cx="654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POSURE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98302" y="2608908"/>
            <a:ext cx="806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OBSERVATION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5949" y="2883228"/>
            <a:ext cx="1042237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Titanium dioxide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25661" y="2883228"/>
            <a:ext cx="1269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9949" y="2883228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89512" y="2883228"/>
            <a:ext cx="13011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72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300 micrograms intermittent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80225" y="2883228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49" y="3843348"/>
            <a:ext cx="1520113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Calcium carbonate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55851" y="3843348"/>
            <a:ext cx="133917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Severe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 </a:t>
            </a:r>
            <a:r>
              <a:rPr sz="900" spc="-2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Moderate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09949" y="3843348"/>
            <a:ext cx="6292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89512" y="3843348"/>
            <a:ext cx="133917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TT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750 micrograms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500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</a:t>
            </a:r>
            <a:r>
              <a:rPr lang="en-TT" sz="900" spc="5" dirty="0" err="1">
                <a:solidFill>
                  <a:srgbClr val="1C216F"/>
                </a:solidFill>
                <a:latin typeface="HelveticaNeueLTPro-Md"/>
                <a:cs typeface="HelveticaNeueLTPro-Md"/>
              </a:rPr>
              <a:t>crograms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80225" y="3843348"/>
            <a:ext cx="704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5950" y="4803468"/>
            <a:ext cx="1142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Silicon dioxide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425661" y="4803468"/>
            <a:ext cx="1142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09949" y="4803468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89512" y="4803468"/>
            <a:ext cx="12268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25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80225" y="4803468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5949" y="5352108"/>
            <a:ext cx="1042199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Octhilinone (ISO)</a:t>
            </a:r>
            <a:endParaRPr lang="en-US"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25661" y="5352108"/>
            <a:ext cx="1269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Severe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09949" y="5352108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89512" y="5352108"/>
            <a:ext cx="16611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02740" algn="l"/>
              </a:tabLst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100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7200" y="522096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7200" y="4663184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7200" y="370306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49" name="object 8">
            <a:extLst>
              <a:ext uri="{FF2B5EF4-FFF2-40B4-BE49-F238E27FC236}">
                <a16:creationId xmlns:a16="http://schemas.microsoft.com/office/drawing/2014/main" id="{13C48B39-F572-4842-9521-31AE3E976A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7001954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ROYALE LUXURY LOW SHEEN EMULSION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12.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ECOLOGICAL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4361688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13.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DISPOSAL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CONSIDERATIONS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200" y="6547104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14.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TRANSPORT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800" y="1676400"/>
            <a:ext cx="65561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ECOTOXICITY	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Harmful to aquatic organisms, may cause long-term adverse effects in the aquatic 	environment 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2193835"/>
            <a:ext cx="13639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AQUATIC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ECOTOXICITY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25734" y="2193835"/>
            <a:ext cx="1981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Conclusion/Summary: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3992409"/>
            <a:ext cx="15652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OTHER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ADVERSE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25691" y="3992409"/>
            <a:ext cx="2584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significant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critical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2693199"/>
            <a:ext cx="18440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BIOACCUMULATIVE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POTENTIAL</a:t>
            </a:r>
            <a:endParaRPr sz="900">
              <a:latin typeface="Helvetica Neue LT Pro 75"/>
              <a:cs typeface="Helvetica Neue LT Pro 75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448300"/>
              </p:ext>
            </p:extLst>
          </p:nvPr>
        </p:nvGraphicFramePr>
        <p:xfrm>
          <a:off x="457200" y="2960253"/>
          <a:ext cx="6692899" cy="885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955">
                <a:tc>
                  <a:txBody>
                    <a:bodyPr/>
                    <a:lstStyle/>
                    <a:p>
                      <a:pPr marL="171450" marR="360680">
                        <a:lnSpc>
                          <a:spcPts val="1080"/>
                        </a:lnSpc>
                      </a:pPr>
                      <a:r>
                        <a:rPr sz="900" b="1" spc="-20" dirty="0">
                          <a:solidFill>
                            <a:srgbClr val="1C6FB5"/>
                          </a:solidFill>
                          <a:latin typeface="Helvetica Neue LT Pro 75"/>
                          <a:cs typeface="Helvetica Neue LT Pro 75"/>
                        </a:rPr>
                        <a:t>PRODUCT/ </a:t>
                      </a:r>
                      <a:r>
                        <a:rPr sz="900" b="1" spc="-15" dirty="0">
                          <a:solidFill>
                            <a:srgbClr val="1C6FB5"/>
                          </a:solidFill>
                          <a:latin typeface="Helvetica Neue LT Pro 75"/>
                          <a:cs typeface="Helvetica Neue LT Pro 75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1C6FB5"/>
                          </a:solidFill>
                          <a:latin typeface="Helvetica Neue LT Pro 75"/>
                          <a:cs typeface="Helvetica Neue LT Pro 75"/>
                        </a:rPr>
                        <a:t>INGR</a:t>
                      </a:r>
                      <a:r>
                        <a:rPr sz="900" b="1" dirty="0">
                          <a:solidFill>
                            <a:srgbClr val="1C6FB5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1C6FB5"/>
                          </a:solidFill>
                          <a:latin typeface="Helvetica Neue LT Pro 75"/>
                          <a:cs typeface="Helvetica Neue LT Pro 75"/>
                        </a:rPr>
                        <a:t>DI</a:t>
                      </a:r>
                      <a:r>
                        <a:rPr sz="900" b="1" dirty="0">
                          <a:solidFill>
                            <a:srgbClr val="1C6FB5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10" dirty="0">
                          <a:solidFill>
                            <a:srgbClr val="1C6FB5"/>
                          </a:solidFill>
                          <a:latin typeface="Helvetica Neue LT Pro 75"/>
                          <a:cs typeface="Helvetica Neue LT Pro 75"/>
                        </a:rPr>
                        <a:t>N</a:t>
                      </a:r>
                      <a:r>
                        <a:rPr sz="900" b="1" dirty="0">
                          <a:solidFill>
                            <a:srgbClr val="1C6FB5"/>
                          </a:solidFill>
                          <a:latin typeface="Helvetica Neue LT Pro 75"/>
                          <a:cs typeface="Helvetica Neue LT Pro 75"/>
                        </a:rPr>
                        <a:t>T</a:t>
                      </a:r>
                      <a:r>
                        <a:rPr sz="900" b="1" spc="-40" dirty="0">
                          <a:solidFill>
                            <a:srgbClr val="1C6FB5"/>
                          </a:solidFill>
                          <a:latin typeface="Helvetica Neue LT Pro 75"/>
                          <a:cs typeface="Helvetica Neue LT Pro 75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1C6FB5"/>
                          </a:solidFill>
                          <a:latin typeface="Helvetica Neue LT Pro 75"/>
                          <a:cs typeface="Helvetica Neue LT Pro 75"/>
                        </a:rPr>
                        <a:t>NAM</a:t>
                      </a:r>
                      <a:r>
                        <a:rPr sz="900" b="1" dirty="0">
                          <a:solidFill>
                            <a:srgbClr val="1C6FB5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endParaRPr sz="900">
                        <a:solidFill>
                          <a:srgbClr val="1C6FB5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1055"/>
                        </a:lnSpc>
                      </a:pPr>
                      <a:r>
                        <a:rPr sz="900" b="1" spc="-5" dirty="0">
                          <a:solidFill>
                            <a:srgbClr val="1C6FB5"/>
                          </a:solidFill>
                          <a:latin typeface="Helvetica Neue LT Pro 75"/>
                          <a:cs typeface="Helvetica Neue LT Pro 75"/>
                        </a:rPr>
                        <a:t>LOGP</a:t>
                      </a:r>
                      <a:r>
                        <a:rPr sz="500" b="1" spc="-5" dirty="0">
                          <a:solidFill>
                            <a:srgbClr val="1C6FB5"/>
                          </a:solidFill>
                          <a:latin typeface="Helvetica Neue LT Pro 75"/>
                          <a:cs typeface="Helvetica Neue LT Pro 75"/>
                        </a:rPr>
                        <a:t>OW</a:t>
                      </a:r>
                      <a:endParaRPr sz="500">
                        <a:solidFill>
                          <a:srgbClr val="1C6FB5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1055"/>
                        </a:lnSpc>
                      </a:pPr>
                      <a:r>
                        <a:rPr sz="900" b="1" spc="-10" dirty="0">
                          <a:solidFill>
                            <a:srgbClr val="1C6FB5"/>
                          </a:solidFill>
                          <a:latin typeface="Helvetica Neue LT Pro 75"/>
                          <a:cs typeface="Helvetica Neue LT Pro 75"/>
                        </a:rPr>
                        <a:t>BCF</a:t>
                      </a:r>
                      <a:endParaRPr sz="900">
                        <a:solidFill>
                          <a:srgbClr val="1C6FB5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1055"/>
                        </a:lnSpc>
                      </a:pPr>
                      <a:r>
                        <a:rPr sz="900" b="1" spc="-10" dirty="0">
                          <a:solidFill>
                            <a:srgbClr val="1C6FB5"/>
                          </a:solidFill>
                          <a:latin typeface="Helvetica Neue LT Pro 75"/>
                          <a:cs typeface="Helvetica Neue LT Pro 75"/>
                        </a:rPr>
                        <a:t>POTENTIAL</a:t>
                      </a:r>
                      <a:endParaRPr sz="900">
                        <a:solidFill>
                          <a:srgbClr val="1C6FB5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171450">
                        <a:lnSpc>
                          <a:spcPts val="980"/>
                        </a:lnSpc>
                      </a:pPr>
                      <a:r>
                        <a:rPr lang="en-TT" sz="900" dirty="0">
                          <a:solidFill>
                            <a:srgbClr val="1C6FB5"/>
                          </a:solidFill>
                          <a:latin typeface="HelveticaNeueLTPro-Md"/>
                          <a:cs typeface="HelveticaNeueLTPro-Md"/>
                        </a:rPr>
                        <a:t>Titanium dioxide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980"/>
                        </a:lnSpc>
                      </a:pPr>
                      <a:r>
                        <a:rPr lang="en-TT" sz="900" spc="-15" dirty="0">
                          <a:solidFill>
                            <a:srgbClr val="1C6FB5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sz="900" dirty="0">
                        <a:solidFill>
                          <a:srgbClr val="1C6FB5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980"/>
                        </a:lnSpc>
                      </a:pPr>
                      <a:r>
                        <a:rPr lang="en-TT" sz="900" spc="15" dirty="0">
                          <a:solidFill>
                            <a:srgbClr val="1C6FB5"/>
                          </a:solidFill>
                          <a:latin typeface="HelveticaNeueLTPro-Md"/>
                          <a:cs typeface="HelveticaNeueLTPro-Md"/>
                        </a:rPr>
                        <a:t>352</a:t>
                      </a:r>
                      <a:endParaRPr sz="900" dirty="0">
                        <a:solidFill>
                          <a:srgbClr val="1C6FB5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980"/>
                        </a:lnSpc>
                      </a:pPr>
                      <a:r>
                        <a:rPr lang="en-TT" sz="900" dirty="0">
                          <a:solidFill>
                            <a:srgbClr val="1C6FB5"/>
                          </a:solidFill>
                          <a:latin typeface="HelveticaNeueLTPro-Md"/>
                          <a:cs typeface="HelveticaNeueLTPro-Md"/>
                        </a:rPr>
                        <a:t>High</a:t>
                      </a:r>
                      <a:endParaRPr sz="900" dirty="0">
                        <a:solidFill>
                          <a:srgbClr val="1C6FB5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171450">
                        <a:lnSpc>
                          <a:spcPts val="980"/>
                        </a:lnSpc>
                      </a:pPr>
                      <a:r>
                        <a:rPr lang="en-TT" sz="900" dirty="0">
                          <a:solidFill>
                            <a:srgbClr val="1C6FB5"/>
                          </a:solidFill>
                          <a:latin typeface="HelveticaNeueLTPro-Md"/>
                          <a:cs typeface="HelveticaNeueLTPro-Md"/>
                        </a:rPr>
                        <a:t>Octhilinone (ISO)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980"/>
                        </a:lnSpc>
                      </a:pPr>
                      <a:r>
                        <a:rPr lang="en-TT" sz="900" spc="-25" dirty="0">
                          <a:solidFill>
                            <a:srgbClr val="1C6FB5"/>
                          </a:solidFill>
                          <a:latin typeface="HelveticaNeueLTPro-Md"/>
                          <a:cs typeface="HelveticaNeueLTPro-Md"/>
                        </a:rPr>
                        <a:t>2.45</a:t>
                      </a:r>
                      <a:endParaRPr sz="900" dirty="0">
                        <a:solidFill>
                          <a:srgbClr val="1C6FB5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980"/>
                        </a:lnSpc>
                      </a:pPr>
                      <a:r>
                        <a:rPr lang="en-TT" sz="900" spc="15" dirty="0">
                          <a:solidFill>
                            <a:srgbClr val="1C6FB5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sz="900" dirty="0">
                        <a:solidFill>
                          <a:srgbClr val="1C6FB5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980"/>
                        </a:lnSpc>
                      </a:pPr>
                      <a:r>
                        <a:rPr sz="900" dirty="0">
                          <a:solidFill>
                            <a:srgbClr val="1C6FB5"/>
                          </a:solidFill>
                          <a:latin typeface="HelveticaNeueLTPro-Md"/>
                          <a:cs typeface="HelveticaNeueLTPro-Md"/>
                        </a:rPr>
                        <a:t>Low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marL="171450">
                        <a:lnSpc>
                          <a:spcPts val="980"/>
                        </a:lnSpc>
                      </a:pPr>
                      <a:endParaRPr sz="900" dirty="0">
                        <a:solidFill>
                          <a:srgbClr val="1C6FB5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980"/>
                        </a:lnSpc>
                      </a:pPr>
                      <a:endParaRPr sz="900" dirty="0">
                        <a:solidFill>
                          <a:srgbClr val="1C6FB5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980"/>
                        </a:lnSpc>
                      </a:pPr>
                      <a:endParaRPr sz="900" dirty="0">
                        <a:solidFill>
                          <a:srgbClr val="1C6FB5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980"/>
                        </a:lnSpc>
                      </a:pPr>
                      <a:endParaRPr sz="900" dirty="0">
                        <a:solidFill>
                          <a:srgbClr val="1C6FB5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171450">
                        <a:lnSpc>
                          <a:spcPts val="1050"/>
                        </a:lnSpc>
                      </a:pPr>
                      <a:endParaRPr sz="900" dirty="0">
                        <a:solidFill>
                          <a:srgbClr val="1C6FB5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1050"/>
                        </a:lnSpc>
                      </a:pPr>
                      <a:endParaRPr sz="900" dirty="0">
                        <a:solidFill>
                          <a:srgbClr val="1C6FB5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1050"/>
                        </a:lnSpc>
                      </a:pPr>
                      <a:endParaRPr sz="900" dirty="0">
                        <a:solidFill>
                          <a:srgbClr val="1C6FB5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1050"/>
                        </a:lnSpc>
                      </a:pPr>
                      <a:endParaRPr sz="900" dirty="0">
                        <a:solidFill>
                          <a:srgbClr val="1C6FB5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457200" y="2511805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" y="2048255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5950" y="4729518"/>
            <a:ext cx="142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METHODS</a:t>
            </a: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DISPOSAL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2428748" y="4729518"/>
            <a:ext cx="4718050" cy="1686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generation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minimized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wherever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residues should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disposed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sewer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but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 effluent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treatment plant. Dispose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surplus and non-recyclable products via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disposal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product, solutions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by-products should at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 times comply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protection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legislation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regional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authority requirements.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packaging should be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recycled.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Incineration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landfill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considered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recycling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feasible.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disposed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way.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emptied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cleaned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out.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liners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retain some product residues.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 product residues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create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highly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flammable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inside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cut,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weld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grind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they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 cleaned thoroughly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internally.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contact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with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soil,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 drains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sewers.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6914932"/>
            <a:ext cx="2592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INTERNATIONAL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TRANSPORT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REGULATIONS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E7B3AFC7-5C52-4481-8D3B-0F3597CE7828}"/>
              </a:ext>
            </a:extLst>
          </p:cNvPr>
          <p:cNvSpPr txBox="1"/>
          <p:nvPr/>
        </p:nvSpPr>
        <p:spPr>
          <a:xfrm>
            <a:off x="609599" y="7228840"/>
            <a:ext cx="6532245" cy="7181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 preparation is not classified as dangerous according to international transport regulations (ADR/RID, ADNR, IMDG and IATA). Transport in accordance with ADR/RID, ADNR, IMDG and IATA and national regulation.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endParaRPr lang="en-US" sz="900" spc="-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Always transport in closed containers that are upright and secure. Ensure that persons transporting the product know what to do in the event of an accident or spillage.</a:t>
            </a: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025817DB-AA3A-4058-8263-6EE0FAC85A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71755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ROYALE LUXURY LOW SHEEN EMULSION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3439</Words>
  <Application>Microsoft Office PowerPoint</Application>
  <PresentationFormat>Custom</PresentationFormat>
  <Paragraphs>340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Helvetica Neue LT Pro 75</vt:lpstr>
      <vt:lpstr>Helvetica Neue LT Std 75</vt:lpstr>
      <vt:lpstr>HelveticaNeueLTPro-Md</vt:lpstr>
      <vt:lpstr>HelveticaNeueLTPro-Roman</vt:lpstr>
      <vt:lpstr>HelveticaNeueLTStd-Lt</vt:lpstr>
      <vt:lpstr>HelveticaNeueLTStd-Md</vt:lpstr>
      <vt:lpstr>Times</vt:lpstr>
      <vt:lpstr>Office Theme</vt:lpstr>
      <vt:lpstr>SAFETY DATA SHEETS</vt:lpstr>
      <vt:lpstr>BERGER ROYALE LUXURY LOW SHEEN EMULSION</vt:lpstr>
      <vt:lpstr>BERGER ROYALE LUXURY LOW SHEEN EMULSION</vt:lpstr>
      <vt:lpstr>BERGER ROYALE LUXURY LOW SHEEN EMULSION</vt:lpstr>
      <vt:lpstr>BERGER ROYALE LUXURY LOW SHEEN EMULSION</vt:lpstr>
      <vt:lpstr>BERGER ROYALE LUXURY LOW SHEEN EMULSION</vt:lpstr>
      <vt:lpstr>BERGER ROYALE LUXURY LOW SHEEN EMULSION</vt:lpstr>
      <vt:lpstr>BERGER ROYALE LUXURY LOW SHEEN EMULSION</vt:lpstr>
      <vt:lpstr>BERGER ROYALE LUXURY LOW SHEEN EMULSION</vt:lpstr>
      <vt:lpstr>BERGER ROYALE LUXURY LOW SHEEN EMULSION</vt:lpstr>
      <vt:lpstr>SAFETY DATA SHEETS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DATA SHEETS</dc:title>
  <dc:creator>Xavier Lezama</dc:creator>
  <cp:lastModifiedBy>Shanya Trotman</cp:lastModifiedBy>
  <cp:revision>7</cp:revision>
  <dcterms:created xsi:type="dcterms:W3CDTF">2021-11-16T11:37:53Z</dcterms:created>
  <dcterms:modified xsi:type="dcterms:W3CDTF">2022-03-25T14:13:25Z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2021-11-16T00:00:00Z</vt:filetime>
  </property>
</Properties>
</file>