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6F"/>
    <a:srgbClr val="025FAD"/>
    <a:srgbClr val="14B1E7"/>
    <a:srgbClr val="14B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9375A-4CD9-4856-9D65-E73507130229}" v="2" dt="2022-02-17T20:55:50.6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3" autoAdjust="0"/>
  </p:normalViewPr>
  <p:slideViewPr>
    <p:cSldViewPr>
      <p:cViewPr>
        <p:scale>
          <a:sx n="66" d="100"/>
          <a:sy n="66" d="100"/>
        </p:scale>
        <p:origin x="48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-Ann Barrow" userId="ae78efbc-78cd-43ef-9a61-aa976a2af237" providerId="ADAL" clId="{94A9375A-4CD9-4856-9D65-E73507130229}"/>
    <pc:docChg chg="custSel modSld">
      <pc:chgData name="Debbie-Ann Barrow" userId="ae78efbc-78cd-43ef-9a61-aa976a2af237" providerId="ADAL" clId="{94A9375A-4CD9-4856-9D65-E73507130229}" dt="2022-02-17T20:57:30.409" v="19" actId="20577"/>
      <pc:docMkLst>
        <pc:docMk/>
      </pc:docMkLst>
      <pc:sldChg chg="addSp delSp modSp mod">
        <pc:chgData name="Debbie-Ann Barrow" userId="ae78efbc-78cd-43ef-9a61-aa976a2af237" providerId="ADAL" clId="{94A9375A-4CD9-4856-9D65-E73507130229}" dt="2022-02-17T20:56:17.026" v="15" actId="14100"/>
        <pc:sldMkLst>
          <pc:docMk/>
          <pc:sldMk cId="0" sldId="257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57"/>
            <ac:spMk id="8" creationId="{00000000-0000-0000-0000-000000000000}"/>
          </ac:spMkLst>
        </pc:spChg>
        <pc:spChg chg="mod">
          <ac:chgData name="Debbie-Ann Barrow" userId="ae78efbc-78cd-43ef-9a61-aa976a2af237" providerId="ADAL" clId="{94A9375A-4CD9-4856-9D65-E73507130229}" dt="2022-02-17T20:37:08.122" v="11" actId="20577"/>
          <ac:spMkLst>
            <pc:docMk/>
            <pc:sldMk cId="0" sldId="257"/>
            <ac:spMk id="13" creationId="{00000000-0000-0000-0000-000000000000}"/>
          </ac:spMkLst>
        </pc:spChg>
        <pc:picChg chg="add mod">
          <ac:chgData name="Debbie-Ann Barrow" userId="ae78efbc-78cd-43ef-9a61-aa976a2af237" providerId="ADAL" clId="{94A9375A-4CD9-4856-9D65-E73507130229}" dt="2022-02-17T20:56:17.026" v="15" actId="14100"/>
          <ac:picMkLst>
            <pc:docMk/>
            <pc:sldMk cId="0" sldId="257"/>
            <ac:picMk id="10" creationId="{55A293FB-69CE-41E7-A285-F3DCDABB0275}"/>
          </ac:picMkLst>
        </pc:picChg>
        <pc:picChg chg="del">
          <ac:chgData name="Debbie-Ann Barrow" userId="ae78efbc-78cd-43ef-9a61-aa976a2af237" providerId="ADAL" clId="{94A9375A-4CD9-4856-9D65-E73507130229}" dt="2022-02-17T20:37:21.411" v="12" actId="478"/>
          <ac:picMkLst>
            <pc:docMk/>
            <pc:sldMk cId="0" sldId="257"/>
            <ac:picMk id="15" creationId="{CC3D1655-4AF0-4F7F-B3FA-B8B88D8E43F6}"/>
          </ac:picMkLst>
        </pc:picChg>
      </pc:sldChg>
      <pc:sldChg chg="modSp">
        <pc:chgData name="Debbie-Ann Barrow" userId="ae78efbc-78cd-43ef-9a61-aa976a2af237" providerId="ADAL" clId="{94A9375A-4CD9-4856-9D65-E73507130229}" dt="2022-02-17T20:36:44.154" v="1"/>
        <pc:sldMkLst>
          <pc:docMk/>
          <pc:sldMk cId="0" sldId="258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58"/>
            <ac:spMk id="33" creationId="{00000000-0000-0000-0000-000000000000}"/>
          </ac:spMkLst>
        </pc:spChg>
      </pc:sldChg>
      <pc:sldChg chg="modSp">
        <pc:chgData name="Debbie-Ann Barrow" userId="ae78efbc-78cd-43ef-9a61-aa976a2af237" providerId="ADAL" clId="{94A9375A-4CD9-4856-9D65-E73507130229}" dt="2022-02-17T20:36:44.154" v="1"/>
        <pc:sldMkLst>
          <pc:docMk/>
          <pc:sldMk cId="0" sldId="259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59"/>
            <ac:spMk id="25" creationId="{00000000-0000-0000-0000-000000000000}"/>
          </ac:spMkLst>
        </pc:spChg>
      </pc:sldChg>
      <pc:sldChg chg="modSp">
        <pc:chgData name="Debbie-Ann Barrow" userId="ae78efbc-78cd-43ef-9a61-aa976a2af237" providerId="ADAL" clId="{94A9375A-4CD9-4856-9D65-E73507130229}" dt="2022-02-17T20:36:44.154" v="1"/>
        <pc:sldMkLst>
          <pc:docMk/>
          <pc:sldMk cId="0" sldId="260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60"/>
            <ac:spMk id="34" creationId="{00000000-0000-0000-0000-000000000000}"/>
          </ac:spMkLst>
        </pc:spChg>
      </pc:sldChg>
      <pc:sldChg chg="modSp">
        <pc:chgData name="Debbie-Ann Barrow" userId="ae78efbc-78cd-43ef-9a61-aa976a2af237" providerId="ADAL" clId="{94A9375A-4CD9-4856-9D65-E73507130229}" dt="2022-02-17T20:36:44.154" v="1"/>
        <pc:sldMkLst>
          <pc:docMk/>
          <pc:sldMk cId="0" sldId="261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61"/>
            <ac:spMk id="32" creationId="{00000000-0000-0000-0000-000000000000}"/>
          </ac:spMkLst>
        </pc:spChg>
      </pc:sldChg>
      <pc:sldChg chg="modSp">
        <pc:chgData name="Debbie-Ann Barrow" userId="ae78efbc-78cd-43ef-9a61-aa976a2af237" providerId="ADAL" clId="{94A9375A-4CD9-4856-9D65-E73507130229}" dt="2022-02-17T20:36:44.154" v="1"/>
        <pc:sldMkLst>
          <pc:docMk/>
          <pc:sldMk cId="0" sldId="262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62"/>
            <ac:spMk id="57" creationId="{00000000-0000-0000-0000-000000000000}"/>
          </ac:spMkLst>
        </pc:spChg>
      </pc:sldChg>
      <pc:sldChg chg="modSp">
        <pc:chgData name="Debbie-Ann Barrow" userId="ae78efbc-78cd-43ef-9a61-aa976a2af237" providerId="ADAL" clId="{94A9375A-4CD9-4856-9D65-E73507130229}" dt="2022-02-17T20:36:44.154" v="1"/>
        <pc:sldMkLst>
          <pc:docMk/>
          <pc:sldMk cId="0" sldId="263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63"/>
            <ac:spMk id="47" creationId="{00000000-0000-0000-0000-000000000000}"/>
          </ac:spMkLst>
        </pc:spChg>
      </pc:sldChg>
      <pc:sldChg chg="modSp">
        <pc:chgData name="Debbie-Ann Barrow" userId="ae78efbc-78cd-43ef-9a61-aa976a2af237" providerId="ADAL" clId="{94A9375A-4CD9-4856-9D65-E73507130229}" dt="2022-02-17T20:36:44.154" v="1"/>
        <pc:sldMkLst>
          <pc:docMk/>
          <pc:sldMk cId="0" sldId="264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0" sldId="264"/>
            <ac:spMk id="24" creationId="{00000000-0000-0000-0000-000000000000}"/>
          </ac:spMkLst>
        </pc:spChg>
      </pc:sldChg>
      <pc:sldChg chg="modSp mod">
        <pc:chgData name="Debbie-Ann Barrow" userId="ae78efbc-78cd-43ef-9a61-aa976a2af237" providerId="ADAL" clId="{94A9375A-4CD9-4856-9D65-E73507130229}" dt="2022-02-17T20:57:30.409" v="19" actId="20577"/>
        <pc:sldMkLst>
          <pc:docMk/>
          <pc:sldMk cId="1639865236" sldId="267"/>
        </pc:sldMkLst>
        <pc:spChg chg="mod">
          <ac:chgData name="Debbie-Ann Barrow" userId="ae78efbc-78cd-43ef-9a61-aa976a2af237" providerId="ADAL" clId="{94A9375A-4CD9-4856-9D65-E73507130229}" dt="2022-02-17T20:36:44.154" v="1"/>
          <ac:spMkLst>
            <pc:docMk/>
            <pc:sldMk cId="1639865236" sldId="267"/>
            <ac:spMk id="32" creationId="{20853B94-BCD5-4B17-B94C-1750ABF1AB19}"/>
          </ac:spMkLst>
        </pc:spChg>
        <pc:spChg chg="mod">
          <ac:chgData name="Debbie-Ann Barrow" userId="ae78efbc-78cd-43ef-9a61-aa976a2af237" providerId="ADAL" clId="{94A9375A-4CD9-4856-9D65-E73507130229}" dt="2022-02-17T20:57:30.409" v="19" actId="20577"/>
          <ac:spMkLst>
            <pc:docMk/>
            <pc:sldMk cId="1639865236" sldId="267"/>
            <ac:spMk id="81" creationId="{5162B233-977A-4DE1-9426-36C36B43E6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4" name="object 8">
            <a:extLst>
              <a:ext uri="{FF2B5EF4-FFF2-40B4-BE49-F238E27FC236}">
                <a16:creationId xmlns:a16="http://schemas.microsoft.com/office/drawing/2014/main" id="{B445129F-9E1E-49C9-B1EF-9EB09B8CF381}"/>
              </a:ext>
            </a:extLst>
          </p:cNvPr>
          <p:cNvSpPr txBox="1"/>
          <p:nvPr/>
        </p:nvSpPr>
        <p:spPr>
          <a:xfrm>
            <a:off x="471805" y="13716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75" name="object 10">
            <a:extLst>
              <a:ext uri="{FF2B5EF4-FFF2-40B4-BE49-F238E27FC236}">
                <a16:creationId xmlns:a16="http://schemas.microsoft.com/office/drawing/2014/main" id="{5CFB498F-7348-439D-924E-1083CF2B4A08}"/>
              </a:ext>
            </a:extLst>
          </p:cNvPr>
          <p:cNvSpPr/>
          <p:nvPr/>
        </p:nvSpPr>
        <p:spPr>
          <a:xfrm>
            <a:off x="471805" y="311530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7">
            <a:extLst>
              <a:ext uri="{FF2B5EF4-FFF2-40B4-BE49-F238E27FC236}">
                <a16:creationId xmlns:a16="http://schemas.microsoft.com/office/drawing/2014/main" id="{7E347BD8-A5A5-4829-ABCE-68D92D90F7C1}"/>
              </a:ext>
            </a:extLst>
          </p:cNvPr>
          <p:cNvSpPr txBox="1"/>
          <p:nvPr/>
        </p:nvSpPr>
        <p:spPr>
          <a:xfrm>
            <a:off x="630555" y="1823972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18">
            <a:extLst>
              <a:ext uri="{FF2B5EF4-FFF2-40B4-BE49-F238E27FC236}">
                <a16:creationId xmlns:a16="http://schemas.microsoft.com/office/drawing/2014/main" id="{2BB330B0-7284-4288-9DC1-328800B62B02}"/>
              </a:ext>
            </a:extLst>
          </p:cNvPr>
          <p:cNvSpPr txBox="1"/>
          <p:nvPr/>
        </p:nvSpPr>
        <p:spPr>
          <a:xfrm>
            <a:off x="2440334" y="2839972"/>
            <a:ext cx="28529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grpSp>
        <p:nvGrpSpPr>
          <p:cNvPr id="78" name="object 19">
            <a:extLst>
              <a:ext uri="{FF2B5EF4-FFF2-40B4-BE49-F238E27FC236}">
                <a16:creationId xmlns:a16="http://schemas.microsoft.com/office/drawing/2014/main" id="{B139C8DF-E63D-435D-8B54-D675FA99AAF9}"/>
              </a:ext>
            </a:extLst>
          </p:cNvPr>
          <p:cNvGrpSpPr/>
          <p:nvPr/>
        </p:nvGrpSpPr>
        <p:grpSpPr>
          <a:xfrm>
            <a:off x="2423543" y="1804141"/>
            <a:ext cx="978535" cy="978535"/>
            <a:chOff x="2408938" y="1794996"/>
            <a:chExt cx="978535" cy="978535"/>
          </a:xfrm>
        </p:grpSpPr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F7E3191-99F1-4242-B2E8-3CD60F35F4CC}"/>
                </a:ext>
              </a:extLst>
            </p:cNvPr>
            <p:cNvSpPr/>
            <p:nvPr/>
          </p:nvSpPr>
          <p:spPr>
            <a:xfrm>
              <a:off x="2419098" y="1805156"/>
              <a:ext cx="958215" cy="958215"/>
            </a:xfrm>
            <a:custGeom>
              <a:avLst/>
              <a:gdLst/>
              <a:ahLst/>
              <a:cxnLst/>
              <a:rect l="l" t="t" r="r" b="b"/>
              <a:pathLst>
                <a:path w="958214" h="958214">
                  <a:moveTo>
                    <a:pt x="930084" y="0"/>
                  </a:moveTo>
                  <a:lnTo>
                    <a:pt x="28041" y="0"/>
                  </a:lnTo>
                  <a:lnTo>
                    <a:pt x="17128" y="2204"/>
                  </a:lnTo>
                  <a:lnTo>
                    <a:pt x="8215" y="8215"/>
                  </a:lnTo>
                  <a:lnTo>
                    <a:pt x="2204" y="17128"/>
                  </a:lnTo>
                  <a:lnTo>
                    <a:pt x="0" y="28041"/>
                  </a:lnTo>
                  <a:lnTo>
                    <a:pt x="0" y="930084"/>
                  </a:lnTo>
                  <a:lnTo>
                    <a:pt x="2202" y="940997"/>
                  </a:lnTo>
                  <a:lnTo>
                    <a:pt x="8210" y="949910"/>
                  </a:lnTo>
                  <a:lnTo>
                    <a:pt x="17123" y="955921"/>
                  </a:lnTo>
                  <a:lnTo>
                    <a:pt x="28041" y="958126"/>
                  </a:lnTo>
                  <a:lnTo>
                    <a:pt x="930084" y="958126"/>
                  </a:lnTo>
                  <a:lnTo>
                    <a:pt x="940997" y="955921"/>
                  </a:lnTo>
                  <a:lnTo>
                    <a:pt x="949910" y="949910"/>
                  </a:lnTo>
                  <a:lnTo>
                    <a:pt x="955921" y="940997"/>
                  </a:lnTo>
                  <a:lnTo>
                    <a:pt x="958126" y="930084"/>
                  </a:lnTo>
                  <a:lnTo>
                    <a:pt x="958126" y="28041"/>
                  </a:lnTo>
                  <a:lnTo>
                    <a:pt x="955921" y="17128"/>
                  </a:lnTo>
                  <a:lnTo>
                    <a:pt x="949910" y="8215"/>
                  </a:lnTo>
                  <a:lnTo>
                    <a:pt x="940997" y="2204"/>
                  </a:lnTo>
                  <a:lnTo>
                    <a:pt x="930084" y="0"/>
                  </a:lnTo>
                  <a:close/>
                </a:path>
              </a:pathLst>
            </a:custGeom>
            <a:solidFill>
              <a:srgbClr val="EB6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905FAF7-7080-43C9-B014-701A07F9125C}"/>
                </a:ext>
              </a:extLst>
            </p:cNvPr>
            <p:cNvSpPr/>
            <p:nvPr/>
          </p:nvSpPr>
          <p:spPr>
            <a:xfrm>
              <a:off x="2419098" y="1805156"/>
              <a:ext cx="958215" cy="958215"/>
            </a:xfrm>
            <a:custGeom>
              <a:avLst/>
              <a:gdLst/>
              <a:ahLst/>
              <a:cxnLst/>
              <a:rect l="l" t="t" r="r" b="b"/>
              <a:pathLst>
                <a:path w="958214" h="958214">
                  <a:moveTo>
                    <a:pt x="28041" y="0"/>
                  </a:moveTo>
                  <a:lnTo>
                    <a:pt x="930084" y="0"/>
                  </a:lnTo>
                  <a:lnTo>
                    <a:pt x="940997" y="2204"/>
                  </a:lnTo>
                  <a:lnTo>
                    <a:pt x="949910" y="8215"/>
                  </a:lnTo>
                  <a:lnTo>
                    <a:pt x="955921" y="17128"/>
                  </a:lnTo>
                  <a:lnTo>
                    <a:pt x="958126" y="28041"/>
                  </a:lnTo>
                  <a:lnTo>
                    <a:pt x="958126" y="930084"/>
                  </a:lnTo>
                  <a:lnTo>
                    <a:pt x="955921" y="940997"/>
                  </a:lnTo>
                  <a:lnTo>
                    <a:pt x="949910" y="949910"/>
                  </a:lnTo>
                  <a:lnTo>
                    <a:pt x="940997" y="955921"/>
                  </a:lnTo>
                  <a:lnTo>
                    <a:pt x="930084" y="958126"/>
                  </a:lnTo>
                  <a:lnTo>
                    <a:pt x="28041" y="958126"/>
                  </a:lnTo>
                  <a:lnTo>
                    <a:pt x="17123" y="955921"/>
                  </a:lnTo>
                  <a:lnTo>
                    <a:pt x="8210" y="949910"/>
                  </a:lnTo>
                  <a:lnTo>
                    <a:pt x="2202" y="940997"/>
                  </a:lnTo>
                  <a:lnTo>
                    <a:pt x="0" y="930084"/>
                  </a:lnTo>
                  <a:lnTo>
                    <a:pt x="0" y="28041"/>
                  </a:lnTo>
                  <a:lnTo>
                    <a:pt x="2204" y="17128"/>
                  </a:lnTo>
                  <a:lnTo>
                    <a:pt x="8215" y="8215"/>
                  </a:lnTo>
                  <a:lnTo>
                    <a:pt x="17128" y="2204"/>
                  </a:lnTo>
                  <a:lnTo>
                    <a:pt x="28041" y="0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A374D426-982F-4B8C-A3DA-B982DA55AA66}"/>
                </a:ext>
              </a:extLst>
            </p:cNvPr>
            <p:cNvSpPr/>
            <p:nvPr/>
          </p:nvSpPr>
          <p:spPr>
            <a:xfrm>
              <a:off x="2598475" y="1984320"/>
              <a:ext cx="599440" cy="600075"/>
            </a:xfrm>
            <a:custGeom>
              <a:avLst/>
              <a:gdLst/>
              <a:ahLst/>
              <a:cxnLst/>
              <a:rect l="l" t="t" r="r" b="b"/>
              <a:pathLst>
                <a:path w="599439" h="600075">
                  <a:moveTo>
                    <a:pt x="486973" y="0"/>
                  </a:moveTo>
                  <a:lnTo>
                    <a:pt x="479945" y="2692"/>
                  </a:lnTo>
                  <a:lnTo>
                    <a:pt x="9779" y="473074"/>
                  </a:lnTo>
                  <a:lnTo>
                    <a:pt x="2883" y="481037"/>
                  </a:lnTo>
                  <a:lnTo>
                    <a:pt x="0" y="488060"/>
                  </a:lnTo>
                  <a:lnTo>
                    <a:pt x="3249" y="496190"/>
                  </a:lnTo>
                  <a:lnTo>
                    <a:pt x="10964" y="505531"/>
                  </a:lnTo>
                  <a:lnTo>
                    <a:pt x="93883" y="588457"/>
                  </a:lnTo>
                  <a:lnTo>
                    <a:pt x="103422" y="596369"/>
                  </a:lnTo>
                  <a:lnTo>
                    <a:pt x="111752" y="599818"/>
                  </a:lnTo>
                  <a:lnTo>
                    <a:pt x="118872" y="597026"/>
                  </a:lnTo>
                  <a:lnTo>
                    <a:pt x="596569" y="119316"/>
                  </a:lnTo>
                  <a:lnTo>
                    <a:pt x="599273" y="112298"/>
                  </a:lnTo>
                  <a:lnTo>
                    <a:pt x="595617" y="104182"/>
                  </a:lnTo>
                  <a:lnTo>
                    <a:pt x="587493" y="94854"/>
                  </a:lnTo>
                  <a:lnTo>
                    <a:pt x="504461" y="11832"/>
                  </a:lnTo>
                  <a:lnTo>
                    <a:pt x="495111" y="3682"/>
                  </a:lnTo>
                  <a:lnTo>
                    <a:pt x="486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72C6F404-2E62-4FDA-BE50-BF49443268C9}"/>
                </a:ext>
              </a:extLst>
            </p:cNvPr>
            <p:cNvSpPr/>
            <p:nvPr/>
          </p:nvSpPr>
          <p:spPr>
            <a:xfrm>
              <a:off x="2598475" y="1984320"/>
              <a:ext cx="599440" cy="600075"/>
            </a:xfrm>
            <a:custGeom>
              <a:avLst/>
              <a:gdLst/>
              <a:ahLst/>
              <a:cxnLst/>
              <a:rect l="l" t="t" r="r" b="b"/>
              <a:pathLst>
                <a:path w="599439" h="600075">
                  <a:moveTo>
                    <a:pt x="9779" y="473074"/>
                  </a:moveTo>
                  <a:lnTo>
                    <a:pt x="479945" y="2692"/>
                  </a:lnTo>
                  <a:lnTo>
                    <a:pt x="486973" y="0"/>
                  </a:lnTo>
                  <a:lnTo>
                    <a:pt x="495111" y="3682"/>
                  </a:lnTo>
                  <a:lnTo>
                    <a:pt x="504461" y="11832"/>
                  </a:lnTo>
                  <a:lnTo>
                    <a:pt x="515124" y="22542"/>
                  </a:lnTo>
                  <a:lnTo>
                    <a:pt x="576796" y="84200"/>
                  </a:lnTo>
                  <a:lnTo>
                    <a:pt x="587493" y="94854"/>
                  </a:lnTo>
                  <a:lnTo>
                    <a:pt x="595617" y="104182"/>
                  </a:lnTo>
                  <a:lnTo>
                    <a:pt x="599273" y="112298"/>
                  </a:lnTo>
                  <a:lnTo>
                    <a:pt x="596569" y="119316"/>
                  </a:lnTo>
                  <a:lnTo>
                    <a:pt x="118872" y="597026"/>
                  </a:lnTo>
                  <a:lnTo>
                    <a:pt x="111752" y="599818"/>
                  </a:lnTo>
                  <a:lnTo>
                    <a:pt x="103422" y="596369"/>
                  </a:lnTo>
                  <a:lnTo>
                    <a:pt x="21475" y="516191"/>
                  </a:lnTo>
                  <a:lnTo>
                    <a:pt x="0" y="488060"/>
                  </a:lnTo>
                  <a:lnTo>
                    <a:pt x="2883" y="481037"/>
                  </a:lnTo>
                  <a:lnTo>
                    <a:pt x="9779" y="4730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4">
              <a:extLst>
                <a:ext uri="{FF2B5EF4-FFF2-40B4-BE49-F238E27FC236}">
                  <a16:creationId xmlns:a16="http://schemas.microsoft.com/office/drawing/2014/main" id="{AECB6B7A-911C-44B4-970D-2B2F9BF967D4}"/>
                </a:ext>
              </a:extLst>
            </p:cNvPr>
            <p:cNvSpPr/>
            <p:nvPr/>
          </p:nvSpPr>
          <p:spPr>
            <a:xfrm>
              <a:off x="2598237" y="1984445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111759" y="0"/>
                  </a:moveTo>
                  <a:lnTo>
                    <a:pt x="11357" y="93888"/>
                  </a:lnTo>
                  <a:lnTo>
                    <a:pt x="0" y="111757"/>
                  </a:lnTo>
                  <a:lnTo>
                    <a:pt x="2793" y="118877"/>
                  </a:lnTo>
                  <a:lnTo>
                    <a:pt x="480504" y="596575"/>
                  </a:lnTo>
                  <a:lnTo>
                    <a:pt x="487521" y="599272"/>
                  </a:lnTo>
                  <a:lnTo>
                    <a:pt x="495637" y="595613"/>
                  </a:lnTo>
                  <a:lnTo>
                    <a:pt x="504966" y="587492"/>
                  </a:lnTo>
                  <a:lnTo>
                    <a:pt x="587987" y="504466"/>
                  </a:lnTo>
                  <a:lnTo>
                    <a:pt x="596137" y="495116"/>
                  </a:lnTo>
                  <a:lnTo>
                    <a:pt x="599820" y="486978"/>
                  </a:lnTo>
                  <a:lnTo>
                    <a:pt x="597128" y="479951"/>
                  </a:lnTo>
                  <a:lnTo>
                    <a:pt x="126745" y="9784"/>
                  </a:lnTo>
                  <a:lnTo>
                    <a:pt x="118782" y="2888"/>
                  </a:lnTo>
                  <a:lnTo>
                    <a:pt x="111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3F26E7F2-D41C-4777-BA92-4BD96DE2D0F8}"/>
                </a:ext>
              </a:extLst>
            </p:cNvPr>
            <p:cNvSpPr/>
            <p:nvPr/>
          </p:nvSpPr>
          <p:spPr>
            <a:xfrm>
              <a:off x="2598237" y="1984445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126745" y="9784"/>
                  </a:moveTo>
                  <a:lnTo>
                    <a:pt x="597128" y="479951"/>
                  </a:lnTo>
                  <a:lnTo>
                    <a:pt x="599820" y="486978"/>
                  </a:lnTo>
                  <a:lnTo>
                    <a:pt x="596137" y="495116"/>
                  </a:lnTo>
                  <a:lnTo>
                    <a:pt x="587987" y="504466"/>
                  </a:lnTo>
                  <a:lnTo>
                    <a:pt x="577278" y="515130"/>
                  </a:lnTo>
                  <a:lnTo>
                    <a:pt x="515619" y="576801"/>
                  </a:lnTo>
                  <a:lnTo>
                    <a:pt x="504966" y="587492"/>
                  </a:lnTo>
                  <a:lnTo>
                    <a:pt x="495637" y="595613"/>
                  </a:lnTo>
                  <a:lnTo>
                    <a:pt x="487521" y="599272"/>
                  </a:lnTo>
                  <a:lnTo>
                    <a:pt x="480504" y="596575"/>
                  </a:lnTo>
                  <a:lnTo>
                    <a:pt x="2793" y="118877"/>
                  </a:lnTo>
                  <a:lnTo>
                    <a:pt x="0" y="111757"/>
                  </a:lnTo>
                  <a:lnTo>
                    <a:pt x="3446" y="103428"/>
                  </a:lnTo>
                  <a:lnTo>
                    <a:pt x="83629" y="21481"/>
                  </a:lnTo>
                  <a:lnTo>
                    <a:pt x="111759" y="0"/>
                  </a:lnTo>
                  <a:lnTo>
                    <a:pt x="118782" y="2888"/>
                  </a:lnTo>
                  <a:lnTo>
                    <a:pt x="126745" y="97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13">
            <a:extLst>
              <a:ext uri="{FF2B5EF4-FFF2-40B4-BE49-F238E27FC236}">
                <a16:creationId xmlns:a16="http://schemas.microsoft.com/office/drawing/2014/main" id="{C8E36985-F62C-4A40-9686-38CD0B0DFD5B}"/>
              </a:ext>
            </a:extLst>
          </p:cNvPr>
          <p:cNvSpPr/>
          <p:nvPr/>
        </p:nvSpPr>
        <p:spPr>
          <a:xfrm>
            <a:off x="448310" y="365296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7">
            <a:extLst>
              <a:ext uri="{FF2B5EF4-FFF2-40B4-BE49-F238E27FC236}">
                <a16:creationId xmlns:a16="http://schemas.microsoft.com/office/drawing/2014/main" id="{9863A3FF-6EC8-4D04-B964-230F34AA13DA}"/>
              </a:ext>
            </a:extLst>
          </p:cNvPr>
          <p:cNvSpPr txBox="1"/>
          <p:nvPr/>
        </p:nvSpPr>
        <p:spPr>
          <a:xfrm>
            <a:off x="607060" y="3182764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7" name="object 28">
            <a:extLst>
              <a:ext uri="{FF2B5EF4-FFF2-40B4-BE49-F238E27FC236}">
                <a16:creationId xmlns:a16="http://schemas.microsoft.com/office/drawing/2014/main" id="{DC214D75-D42E-4E05-AD9B-C7DAC889D2B9}"/>
              </a:ext>
            </a:extLst>
          </p:cNvPr>
          <p:cNvSpPr txBox="1"/>
          <p:nvPr/>
        </p:nvSpPr>
        <p:spPr>
          <a:xfrm>
            <a:off x="2416839" y="3182764"/>
            <a:ext cx="3302161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R52/53- Harmful to aquatic organisms, may cause long-term adverse effects in the aquatic environment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 </a:t>
            </a:r>
            <a:endParaRPr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38F2B521-F8AB-405C-BDBD-86674203C296}"/>
              </a:ext>
            </a:extLst>
          </p:cNvPr>
          <p:cNvSpPr txBox="1"/>
          <p:nvPr/>
        </p:nvSpPr>
        <p:spPr>
          <a:xfrm>
            <a:off x="615950" y="3746849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CEB24496-733B-447B-B630-A124A13ADD17}"/>
              </a:ext>
            </a:extLst>
          </p:cNvPr>
          <p:cNvSpPr txBox="1"/>
          <p:nvPr/>
        </p:nvSpPr>
        <p:spPr>
          <a:xfrm>
            <a:off x="2425730" y="3746849"/>
            <a:ext cx="45929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34181416-0C46-4B1D-A5DD-6F22BC22A79B}"/>
              </a:ext>
            </a:extLst>
          </p:cNvPr>
          <p:cNvSpPr/>
          <p:nvPr/>
        </p:nvSpPr>
        <p:spPr>
          <a:xfrm>
            <a:off x="457200" y="499922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6">
            <a:extLst>
              <a:ext uri="{FF2B5EF4-FFF2-40B4-BE49-F238E27FC236}">
                <a16:creationId xmlns:a16="http://schemas.microsoft.com/office/drawing/2014/main" id="{5A37156B-9A19-4737-A234-AD834582C4DE}"/>
              </a:ext>
            </a:extLst>
          </p:cNvPr>
          <p:cNvSpPr/>
          <p:nvPr/>
        </p:nvSpPr>
        <p:spPr>
          <a:xfrm>
            <a:off x="457200" y="535025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>
            <a:extLst>
              <a:ext uri="{FF2B5EF4-FFF2-40B4-BE49-F238E27FC236}">
                <a16:creationId xmlns:a16="http://schemas.microsoft.com/office/drawing/2014/main" id="{2B262A16-584F-4EDF-9092-220BBA2073C5}"/>
              </a:ext>
            </a:extLst>
          </p:cNvPr>
          <p:cNvSpPr txBox="1"/>
          <p:nvPr/>
        </p:nvSpPr>
        <p:spPr>
          <a:xfrm>
            <a:off x="615950" y="4495800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D1B7B48B-FAF3-4457-ACC4-926888056909}"/>
              </a:ext>
            </a:extLst>
          </p:cNvPr>
          <p:cNvSpPr txBox="1"/>
          <p:nvPr/>
        </p:nvSpPr>
        <p:spPr>
          <a:xfrm>
            <a:off x="2425729" y="4495800"/>
            <a:ext cx="4203671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n-butyl acrylate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2-methyl-2H-isothiazol-3-one [EC no. 220-239-6] (3:1)</a:t>
            </a:r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CA67BC24-9D7C-4D6D-B2D4-52182DB0C7FF}"/>
              </a:ext>
            </a:extLst>
          </p:cNvPr>
          <p:cNvSpPr txBox="1"/>
          <p:nvPr/>
        </p:nvSpPr>
        <p:spPr>
          <a:xfrm>
            <a:off x="615950" y="5088546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3" name="object 35">
            <a:extLst>
              <a:ext uri="{FF2B5EF4-FFF2-40B4-BE49-F238E27FC236}">
                <a16:creationId xmlns:a16="http://schemas.microsoft.com/office/drawing/2014/main" id="{D9C7D2C1-E830-4D01-8280-EFC65DA4E0C5}"/>
              </a:ext>
            </a:extLst>
          </p:cNvPr>
          <p:cNvSpPr txBox="1"/>
          <p:nvPr/>
        </p:nvSpPr>
        <p:spPr>
          <a:xfrm>
            <a:off x="2425730" y="5088546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A0F487E1-EFCD-4FD3-943C-B0F30676DF95}"/>
              </a:ext>
            </a:extLst>
          </p:cNvPr>
          <p:cNvSpPr/>
          <p:nvPr/>
        </p:nvSpPr>
        <p:spPr>
          <a:xfrm>
            <a:off x="419100" y="438730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BA2C5484-20A3-4D62-83AA-535B3EDBCB02}"/>
              </a:ext>
            </a:extLst>
          </p:cNvPr>
          <p:cNvSpPr txBox="1"/>
          <p:nvPr/>
        </p:nvSpPr>
        <p:spPr>
          <a:xfrm>
            <a:off x="455930" y="5410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graphicFrame>
        <p:nvGraphicFramePr>
          <p:cNvPr id="67" name="object 11">
            <a:extLst>
              <a:ext uri="{FF2B5EF4-FFF2-40B4-BE49-F238E27FC236}">
                <a16:creationId xmlns:a16="http://schemas.microsoft.com/office/drawing/2014/main" id="{A0356E7B-D418-4B9A-A2FF-4054DD12E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53424"/>
              </p:ext>
            </p:extLst>
          </p:nvPr>
        </p:nvGraphicFramePr>
        <p:xfrm>
          <a:off x="455930" y="7772146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lang="en-US" sz="900" spc="-1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</a:t>
                      </a:r>
                      <a:r>
                        <a:rPr lang="en-US" sz="900" spc="-1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-12-2015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" name="object 12">
            <a:extLst>
              <a:ext uri="{FF2B5EF4-FFF2-40B4-BE49-F238E27FC236}">
                <a16:creationId xmlns:a16="http://schemas.microsoft.com/office/drawing/2014/main" id="{E276AB0F-BBE9-4930-B075-EE3ADA13785D}"/>
              </a:ext>
            </a:extLst>
          </p:cNvPr>
          <p:cNvSpPr/>
          <p:nvPr/>
        </p:nvSpPr>
        <p:spPr>
          <a:xfrm>
            <a:off x="455930" y="899567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>
            <a:extLst>
              <a:ext uri="{FF2B5EF4-FFF2-40B4-BE49-F238E27FC236}">
                <a16:creationId xmlns:a16="http://schemas.microsoft.com/office/drawing/2014/main" id="{3744E72E-6F37-40A5-884D-FE27DBD18C65}"/>
              </a:ext>
            </a:extLst>
          </p:cNvPr>
          <p:cNvSpPr txBox="1"/>
          <p:nvPr/>
        </p:nvSpPr>
        <p:spPr>
          <a:xfrm>
            <a:off x="614680" y="5703136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0" name="object 29">
            <a:extLst>
              <a:ext uri="{FF2B5EF4-FFF2-40B4-BE49-F238E27FC236}">
                <a16:creationId xmlns:a16="http://schemas.microsoft.com/office/drawing/2014/main" id="{EB809635-EEC5-4860-9F9E-326EEDF79434}"/>
              </a:ext>
            </a:extLst>
          </p:cNvPr>
          <p:cNvSpPr txBox="1"/>
          <p:nvPr/>
        </p:nvSpPr>
        <p:spPr>
          <a:xfrm>
            <a:off x="614680" y="8748088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71" name="object 36">
            <a:extLst>
              <a:ext uri="{FF2B5EF4-FFF2-40B4-BE49-F238E27FC236}">
                <a16:creationId xmlns:a16="http://schemas.microsoft.com/office/drawing/2014/main" id="{BCFDD6A4-D04A-43B5-8D10-A454410A48B3}"/>
              </a:ext>
            </a:extLst>
          </p:cNvPr>
          <p:cNvSpPr/>
          <p:nvPr/>
        </p:nvSpPr>
        <p:spPr>
          <a:xfrm>
            <a:off x="3032460" y="5848941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7">
            <a:extLst>
              <a:ext uri="{FF2B5EF4-FFF2-40B4-BE49-F238E27FC236}">
                <a16:creationId xmlns:a16="http://schemas.microsoft.com/office/drawing/2014/main" id="{3849EF62-57E8-4D33-89FC-CC3E735AD6AE}"/>
              </a:ext>
            </a:extLst>
          </p:cNvPr>
          <p:cNvSpPr txBox="1"/>
          <p:nvPr/>
        </p:nvSpPr>
        <p:spPr>
          <a:xfrm>
            <a:off x="3384699" y="6094555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300" dirty="0"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73" name="object 38">
            <a:extLst>
              <a:ext uri="{FF2B5EF4-FFF2-40B4-BE49-F238E27FC236}">
                <a16:creationId xmlns:a16="http://schemas.microsoft.com/office/drawing/2014/main" id="{5A8B2AA8-F39F-484B-92BA-0D48BE3809BF}"/>
              </a:ext>
            </a:extLst>
          </p:cNvPr>
          <p:cNvGrpSpPr/>
          <p:nvPr/>
        </p:nvGrpSpPr>
        <p:grpSpPr>
          <a:xfrm>
            <a:off x="2579973" y="5842591"/>
            <a:ext cx="1791335" cy="1351280"/>
            <a:chOff x="2581243" y="5699335"/>
            <a:chExt cx="1791335" cy="1351280"/>
          </a:xfrm>
        </p:grpSpPr>
        <p:sp>
          <p:nvSpPr>
            <p:cNvPr id="88" name="object 39">
              <a:extLst>
                <a:ext uri="{FF2B5EF4-FFF2-40B4-BE49-F238E27FC236}">
                  <a16:creationId xmlns:a16="http://schemas.microsoft.com/office/drawing/2014/main" id="{5CE5C83E-11B5-4FFE-A19D-D5C9C1F42764}"/>
                </a:ext>
              </a:extLst>
            </p:cNvPr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0">
              <a:extLst>
                <a:ext uri="{FF2B5EF4-FFF2-40B4-BE49-F238E27FC236}">
                  <a16:creationId xmlns:a16="http://schemas.microsoft.com/office/drawing/2014/main" id="{A90B875D-9259-476E-965A-32C54C8AE630}"/>
                </a:ext>
              </a:extLst>
            </p:cNvPr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1">
              <a:extLst>
                <a:ext uri="{FF2B5EF4-FFF2-40B4-BE49-F238E27FC236}">
                  <a16:creationId xmlns:a16="http://schemas.microsoft.com/office/drawing/2014/main" id="{1204940E-CE81-4BA7-8D2F-001C10DD0076}"/>
                </a:ext>
              </a:extLst>
            </p:cNvPr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2">
              <a:extLst>
                <a:ext uri="{FF2B5EF4-FFF2-40B4-BE49-F238E27FC236}">
                  <a16:creationId xmlns:a16="http://schemas.microsoft.com/office/drawing/2014/main" id="{4177DF2D-B73D-4829-BFC2-732E32814A09}"/>
                </a:ext>
              </a:extLst>
            </p:cNvPr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43">
            <a:extLst>
              <a:ext uri="{FF2B5EF4-FFF2-40B4-BE49-F238E27FC236}">
                <a16:creationId xmlns:a16="http://schemas.microsoft.com/office/drawing/2014/main" id="{C6CF4108-0BF1-4A43-817C-4F3655B707AF}"/>
              </a:ext>
            </a:extLst>
          </p:cNvPr>
          <p:cNvSpPr txBox="1"/>
          <p:nvPr/>
        </p:nvSpPr>
        <p:spPr>
          <a:xfrm>
            <a:off x="2960329" y="6509736"/>
            <a:ext cx="1058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US"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  <a:p>
            <a:pPr marL="882650">
              <a:lnSpc>
                <a:spcPts val="2400"/>
              </a:lnSpc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93" name="object 44">
            <a:extLst>
              <a:ext uri="{FF2B5EF4-FFF2-40B4-BE49-F238E27FC236}">
                <a16:creationId xmlns:a16="http://schemas.microsoft.com/office/drawing/2014/main" id="{50320479-B0A4-4D1F-B838-D7872AD8FD82}"/>
              </a:ext>
            </a:extLst>
          </p:cNvPr>
          <p:cNvGrpSpPr/>
          <p:nvPr/>
        </p:nvGrpSpPr>
        <p:grpSpPr>
          <a:xfrm>
            <a:off x="3026110" y="6288728"/>
            <a:ext cx="1351280" cy="1351280"/>
            <a:chOff x="3027380" y="6145472"/>
            <a:chExt cx="1351280" cy="1351280"/>
          </a:xfrm>
        </p:grpSpPr>
        <p:sp>
          <p:nvSpPr>
            <p:cNvPr id="94" name="object 45">
              <a:extLst>
                <a:ext uri="{FF2B5EF4-FFF2-40B4-BE49-F238E27FC236}">
                  <a16:creationId xmlns:a16="http://schemas.microsoft.com/office/drawing/2014/main" id="{6601F07D-DF88-4BBF-BD53-440A0528AC69}"/>
                </a:ext>
              </a:extLst>
            </p:cNvPr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6">
              <a:extLst>
                <a:ext uri="{FF2B5EF4-FFF2-40B4-BE49-F238E27FC236}">
                  <a16:creationId xmlns:a16="http://schemas.microsoft.com/office/drawing/2014/main" id="{2735B468-CB84-4643-B903-170F8BA60B02}"/>
                </a:ext>
              </a:extLst>
            </p:cNvPr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47">
            <a:extLst>
              <a:ext uri="{FF2B5EF4-FFF2-40B4-BE49-F238E27FC236}">
                <a16:creationId xmlns:a16="http://schemas.microsoft.com/office/drawing/2014/main" id="{3B641860-AAD7-4F36-B2C9-4001CF9F6A4C}"/>
              </a:ext>
            </a:extLst>
          </p:cNvPr>
          <p:cNvSpPr txBox="1"/>
          <p:nvPr/>
        </p:nvSpPr>
        <p:spPr>
          <a:xfrm>
            <a:off x="2404816" y="6228917"/>
            <a:ext cx="41529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7" name="object 48">
            <a:extLst>
              <a:ext uri="{FF2B5EF4-FFF2-40B4-BE49-F238E27FC236}">
                <a16:creationId xmlns:a16="http://schemas.microsoft.com/office/drawing/2014/main" id="{A5E4881A-7C0A-4E41-9D85-D0714E02CDCB}"/>
              </a:ext>
            </a:extLst>
          </p:cNvPr>
          <p:cNvSpPr txBox="1"/>
          <p:nvPr/>
        </p:nvSpPr>
        <p:spPr>
          <a:xfrm>
            <a:off x="4222750" y="6934200"/>
            <a:ext cx="42545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8" name="object 49">
            <a:extLst>
              <a:ext uri="{FF2B5EF4-FFF2-40B4-BE49-F238E27FC236}">
                <a16:creationId xmlns:a16="http://schemas.microsoft.com/office/drawing/2014/main" id="{69C06A6A-09E6-4960-A8F9-D8BA2B75F532}"/>
              </a:ext>
            </a:extLst>
          </p:cNvPr>
          <p:cNvSpPr txBox="1"/>
          <p:nvPr/>
        </p:nvSpPr>
        <p:spPr>
          <a:xfrm>
            <a:off x="3694460" y="5807361"/>
            <a:ext cx="87754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lang="en-US"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9" name="object 50">
            <a:extLst>
              <a:ext uri="{FF2B5EF4-FFF2-40B4-BE49-F238E27FC236}">
                <a16:creationId xmlns:a16="http://schemas.microsoft.com/office/drawing/2014/main" id="{7EDDB68A-DD52-46C4-9CC9-3D279C61A06A}"/>
              </a:ext>
            </a:extLst>
          </p:cNvPr>
          <p:cNvSpPr txBox="1"/>
          <p:nvPr/>
        </p:nvSpPr>
        <p:spPr>
          <a:xfrm>
            <a:off x="4178552" y="6256348"/>
            <a:ext cx="1384047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/ Reactivity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443C95F3-66E4-45FF-90D1-469CBA8E3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118100" cy="377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88380"/>
            <a:ext cx="50419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74534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7" y="1852334"/>
            <a:ext cx="2326057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ROOF COMPOUND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P168281</a:t>
            </a: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81713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492735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503652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FA685776-9BAD-4983-B5AF-237C7D3665DB}"/>
              </a:ext>
            </a:extLst>
          </p:cNvPr>
          <p:cNvSpPr txBox="1"/>
          <p:nvPr/>
        </p:nvSpPr>
        <p:spPr>
          <a:xfrm>
            <a:off x="457200" y="648208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F720BEC3-070D-417E-A544-99442FF4C8F2}"/>
              </a:ext>
            </a:extLst>
          </p:cNvPr>
          <p:cNvSpPr txBox="1"/>
          <p:nvPr/>
        </p:nvSpPr>
        <p:spPr>
          <a:xfrm>
            <a:off x="615950" y="6248400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21C9D60B-2E91-4340-9E57-6E0037CA1DC6}"/>
              </a:ext>
            </a:extLst>
          </p:cNvPr>
          <p:cNvSpPr txBox="1"/>
          <p:nvPr/>
        </p:nvSpPr>
        <p:spPr>
          <a:xfrm>
            <a:off x="615950" y="5128196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E3A994AB-B4D8-4C0D-9A64-BAC882B141F3}"/>
              </a:ext>
            </a:extLst>
          </p:cNvPr>
          <p:cNvSpPr txBox="1"/>
          <p:nvPr/>
        </p:nvSpPr>
        <p:spPr>
          <a:xfrm>
            <a:off x="2666949" y="5128196"/>
            <a:ext cx="3925570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R52/53- Harmful to aquatic organisms, may cause long-term adverse effects in the aquatic environment</a:t>
            </a:r>
          </a:p>
          <a:p>
            <a:pPr marL="12700">
              <a:lnSpc>
                <a:spcPts val="94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lang="en-TT" sz="900" dirty="0"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inhalation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contact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skin. Irritating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and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7883BDE2-7D84-48B0-BE08-584D3985927C}"/>
              </a:ext>
            </a:extLst>
          </p:cNvPr>
          <p:cNvSpPr txBox="1"/>
          <p:nvPr/>
        </p:nvSpPr>
        <p:spPr>
          <a:xfrm>
            <a:off x="652780" y="5602984"/>
            <a:ext cx="1494790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hazards: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BCC6A3EE-FC0B-470E-AF36-10F822A8B59B}"/>
              </a:ext>
            </a:extLst>
          </p:cNvPr>
          <p:cNvSpPr txBox="1"/>
          <p:nvPr/>
        </p:nvSpPr>
        <p:spPr>
          <a:xfrm>
            <a:off x="2666949" y="3012440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40" name="object 19">
            <a:extLst>
              <a:ext uri="{FF2B5EF4-FFF2-40B4-BE49-F238E27FC236}">
                <a16:creationId xmlns:a16="http://schemas.microsoft.com/office/drawing/2014/main" id="{7A1EAD19-6AD9-462D-BED9-C4ADDD0D9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9740"/>
              </p:ext>
            </p:extLst>
          </p:nvPr>
        </p:nvGraphicFramePr>
        <p:xfrm>
          <a:off x="457200" y="6781800"/>
          <a:ext cx="6692263" cy="247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555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Styrene Acrylic </a:t>
                      </a: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Coploymer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&lt;80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Micro Mica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12001-26-2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Red Oxide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Yellow Oxide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Chromium Oxide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Mineral Spirits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1, 2- benzisothiazol-3 (2H)- 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Sodium Nitrite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 – chloro- 2- methyl-4- iso – </a:t>
                      </a: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thiazolin</a:t>
                      </a: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- 3 – one / 2 – methyl – 2H- </a:t>
                      </a: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isothiazol</a:t>
                      </a: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– 3 – 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 – octyl – 2H- </a:t>
                      </a: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isothiazole</a:t>
                      </a: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– 3 – 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Terbutryn</a:t>
                      </a: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( ISO)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Coalescing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1309-37-1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51274-00-1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1308-38-9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64742-47-8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2634-33-5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7631-99-4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spc="1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spc="1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55965-84-9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26530-20-1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spc="1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886-50-0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6846-50-0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&lt;10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&lt;2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monoxide, metal oxide/oxides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75D045B0-61CB-4FB1-990D-D03066E20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13300" cy="377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17BC2D89-79DB-4B4A-8219-A3F2152B3C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9116" y="2743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094C3BB1-306F-4E8B-BAB4-153941D8D038}"/>
              </a:ext>
            </a:extLst>
          </p:cNvPr>
          <p:cNvSpPr/>
          <p:nvPr/>
        </p:nvSpPr>
        <p:spPr>
          <a:xfrm>
            <a:off x="539116" y="2209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80D5037F-772A-449D-8982-698FE9680EFA}"/>
              </a:ext>
            </a:extLst>
          </p:cNvPr>
          <p:cNvSpPr/>
          <p:nvPr/>
        </p:nvSpPr>
        <p:spPr>
          <a:xfrm>
            <a:off x="515792" y="3586817"/>
            <a:ext cx="6560820" cy="420227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6">
            <a:extLst>
              <a:ext uri="{FF2B5EF4-FFF2-40B4-BE49-F238E27FC236}">
                <a16:creationId xmlns:a16="http://schemas.microsoft.com/office/drawing/2014/main" id="{62A61926-7E1E-4179-AA19-25BDB2B27312}"/>
              </a:ext>
            </a:extLst>
          </p:cNvPr>
          <p:cNvSpPr/>
          <p:nvPr/>
        </p:nvSpPr>
        <p:spPr>
          <a:xfrm>
            <a:off x="525780" y="1981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Table 39">
            <a:extLst>
              <a:ext uri="{FF2B5EF4-FFF2-40B4-BE49-F238E27FC236}">
                <a16:creationId xmlns:a16="http://schemas.microsoft.com/office/drawing/2014/main" id="{A1E3C2A2-2005-40F7-A46D-D3ECAC8F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81524"/>
              </p:ext>
            </p:extLst>
          </p:nvPr>
        </p:nvGraphicFramePr>
        <p:xfrm>
          <a:off x="457200" y="1752600"/>
          <a:ext cx="6342888" cy="6155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532">
                  <a:extLst>
                    <a:ext uri="{9D8B030D-6E8A-4147-A177-3AD203B41FA5}">
                      <a16:colId xmlns:a16="http://schemas.microsoft.com/office/drawing/2014/main" val="335568856"/>
                    </a:ext>
                  </a:extLst>
                </a:gridCol>
                <a:gridCol w="3575356">
                  <a:extLst>
                    <a:ext uri="{9D8B030D-6E8A-4147-A177-3AD203B41FA5}">
                      <a16:colId xmlns:a16="http://schemas.microsoft.com/office/drawing/2014/main" val="210527036"/>
                    </a:ext>
                  </a:extLst>
                </a:gridCol>
              </a:tblGrid>
              <a:tr h="201499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SURE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V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3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UES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1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IN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G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R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DI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NAM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OCC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</a:t>
                      </a:r>
                      <a:r>
                        <a:rPr kumimoji="0" lang="en-TT" sz="900" b="1" i="0" u="none" strike="noStrike" kern="1200" cap="none" spc="-5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</a:t>
                      </a:r>
                      <a:r>
                        <a:rPr kumimoji="0" lang="en-TT" sz="9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IONA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</a:t>
                      </a: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16367"/>
                  </a:ext>
                </a:extLst>
              </a:tr>
              <a:tr h="54559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TITANIUM DIOXIDE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mg/m3 8 hours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-5" normalizeH="0" baseline="0" noProof="0" dirty="0">
                        <a:ln>
                          <a:noFill/>
                        </a:ln>
                        <a:solidFill>
                          <a:srgbClr val="1C216F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521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N-BUTYL ACRYLATE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EU OEL (Europe, 12/2009). Notes: list of indicative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occupational exposure limit values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2 ppm 8 hours. TWA: 11 mg/m3 8 hours. STEL: 10 ppm 15 minutes.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STEL: 53 mg/m3 15 minutes.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1C216F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96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TITANIUM DIOXIDE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mg/m3 8 hours.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OSHA PEL 1989 (United States, 3/1989).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mg/m3 8 hours. Form: Total dust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OSHA PEL (United States, 6/2010).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15 mg/m3 8 hours. Form: Total dust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66915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LIMESTONE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1989 (United States, 3/1989).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8 hours. Form: Respirable fraction TWA: 15 mg/m3 8 hours. Form: Total dust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NIOSH REL (United States, 1/2013).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10 hours. Form: Respirable fraction TWA: 10 mg/m3 10 hours. Form: Total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(United States, 6/2010).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8 hours. Form: Respirable fraction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15 mg/m3 8 hours. Form: Total dust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39607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CALCIUM CARBONATE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(United States, 6/2010).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8 hours. Form: Respirable fraction 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15 mg/m3 8 hours. Form: Total dust</a:t>
                      </a:r>
                    </a:p>
                    <a:p>
                      <a:endParaRPr lang="en-TT" sz="900" dirty="0">
                        <a:solidFill>
                          <a:srgbClr val="1C216F"/>
                        </a:solidFill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146155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N-BUTYL ACRYLATE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OSHA PEL 1989 (United States, 3/1989).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10 ppm 8 hours.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55 mg/m3 8 hours.</a:t>
                      </a:r>
                    </a:p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NIOSH REL (United States, 1/2013).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 TWA: 10 ppm 10 hours.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55 mg/m3 10 hours.</a:t>
                      </a:r>
                    </a:p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ACGIH TLV (United States, 3/2012). Skin sensitizer.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2 ppm 8 hours.</a:t>
                      </a:r>
                    </a:p>
                    <a:p>
                      <a:endParaRPr lang="en-US" sz="900" dirty="0">
                        <a:solidFill>
                          <a:srgbClr val="1C216F"/>
                        </a:solidFill>
                        <a:latin typeface="HelveticaNeueLTPro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969420"/>
                  </a:ext>
                </a:extLst>
              </a:tr>
            </a:tbl>
          </a:graphicData>
        </a:graphic>
      </p:graphicFrame>
      <p:sp>
        <p:nvSpPr>
          <p:cNvPr id="22" name="object 29">
            <a:extLst>
              <a:ext uri="{FF2B5EF4-FFF2-40B4-BE49-F238E27FC236}">
                <a16:creationId xmlns:a16="http://schemas.microsoft.com/office/drawing/2014/main" id="{DB4D23A5-A14C-4B5C-92AE-EDFB6CE44A90}"/>
              </a:ext>
            </a:extLst>
          </p:cNvPr>
          <p:cNvSpPr/>
          <p:nvPr/>
        </p:nvSpPr>
        <p:spPr>
          <a:xfrm flipV="1">
            <a:off x="457200" y="5887309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58CF13AE-30C4-4F85-98E1-D89E31967CEA}"/>
              </a:ext>
            </a:extLst>
          </p:cNvPr>
          <p:cNvSpPr/>
          <p:nvPr/>
        </p:nvSpPr>
        <p:spPr>
          <a:xfrm flipV="1">
            <a:off x="472731" y="4570655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BAC852E1-B309-456B-B3AE-62E65FACD0C9}"/>
              </a:ext>
            </a:extLst>
          </p:cNvPr>
          <p:cNvSpPr/>
          <p:nvPr/>
        </p:nvSpPr>
        <p:spPr>
          <a:xfrm flipV="1">
            <a:off x="494493" y="6466268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E7001738-C63B-4FA7-AA77-464ACE24D024}"/>
              </a:ext>
            </a:extLst>
          </p:cNvPr>
          <p:cNvSpPr/>
          <p:nvPr/>
        </p:nvSpPr>
        <p:spPr>
          <a:xfrm flipV="1">
            <a:off x="494493" y="78486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A6C1378F-D522-474B-B6C7-F3D123F2C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E55AF3C-1D0B-4243-9305-EBAA9A45B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71683"/>
              </p:ext>
            </p:extLst>
          </p:nvPr>
        </p:nvGraphicFramePr>
        <p:xfrm>
          <a:off x="563562" y="1803725"/>
          <a:ext cx="6342888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532">
                  <a:extLst>
                    <a:ext uri="{9D8B030D-6E8A-4147-A177-3AD203B41FA5}">
                      <a16:colId xmlns:a16="http://schemas.microsoft.com/office/drawing/2014/main" val="3900984627"/>
                    </a:ext>
                  </a:extLst>
                </a:gridCol>
                <a:gridCol w="3575356">
                  <a:extLst>
                    <a:ext uri="{9D8B030D-6E8A-4147-A177-3AD203B41FA5}">
                      <a16:colId xmlns:a16="http://schemas.microsoft.com/office/drawing/2014/main" val="1398276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TT" sz="900" b="1" dirty="0">
                        <a:solidFill>
                          <a:srgbClr val="025FAD"/>
                        </a:solidFill>
                        <a:latin typeface="HelveticaNeueLTPro-Md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TT" sz="900" dirty="0">
                        <a:solidFill>
                          <a:srgbClr val="1C216F"/>
                        </a:solidFill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7268"/>
                  </a:ext>
                </a:extLst>
              </a:tr>
            </a:tbl>
          </a:graphicData>
        </a:graphic>
      </p:graphicFrame>
      <p:sp>
        <p:nvSpPr>
          <p:cNvPr id="37" name="object 8">
            <a:extLst>
              <a:ext uri="{FF2B5EF4-FFF2-40B4-BE49-F238E27FC236}">
                <a16:creationId xmlns:a16="http://schemas.microsoft.com/office/drawing/2014/main" id="{9CB805F4-8B7A-418B-BB06-B5F9ABF763D6}"/>
              </a:ext>
            </a:extLst>
          </p:cNvPr>
          <p:cNvSpPr txBox="1"/>
          <p:nvPr/>
        </p:nvSpPr>
        <p:spPr>
          <a:xfrm>
            <a:off x="457200" y="14478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240070F5-46B7-4A83-B747-896FC9E3E1E7}"/>
              </a:ext>
            </a:extLst>
          </p:cNvPr>
          <p:cNvSpPr txBox="1"/>
          <p:nvPr/>
        </p:nvSpPr>
        <p:spPr>
          <a:xfrm>
            <a:off x="2675635" y="1768167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E19D952D-6CBB-4BBC-B746-C6D99B0296C5}"/>
              </a:ext>
            </a:extLst>
          </p:cNvPr>
          <p:cNvSpPr txBox="1"/>
          <p:nvPr/>
        </p:nvSpPr>
        <p:spPr>
          <a:xfrm>
            <a:off x="615950" y="1768167"/>
            <a:ext cx="1410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RECOMMENNDEED PROCEDURE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3EE1566E-FAFC-4A1D-A7B3-C73533A83A28}"/>
              </a:ext>
            </a:extLst>
          </p:cNvPr>
          <p:cNvSpPr txBox="1"/>
          <p:nvPr/>
        </p:nvSpPr>
        <p:spPr>
          <a:xfrm>
            <a:off x="2675635" y="3497715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8FFCD65A-ED83-47D3-8B3D-A251E50D7580}"/>
              </a:ext>
            </a:extLst>
          </p:cNvPr>
          <p:cNvSpPr txBox="1"/>
          <p:nvPr/>
        </p:nvSpPr>
        <p:spPr>
          <a:xfrm>
            <a:off x="615950" y="3497715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30A57F1D-8A8E-4621-AFF4-FBDC56691BF4}"/>
              </a:ext>
            </a:extLst>
          </p:cNvPr>
          <p:cNvSpPr txBox="1"/>
          <p:nvPr/>
        </p:nvSpPr>
        <p:spPr>
          <a:xfrm>
            <a:off x="2675635" y="4338258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82114912-21B5-493C-982E-D554FAE8BE61}"/>
              </a:ext>
            </a:extLst>
          </p:cNvPr>
          <p:cNvSpPr txBox="1"/>
          <p:nvPr/>
        </p:nvSpPr>
        <p:spPr>
          <a:xfrm>
            <a:off x="615950" y="4338258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5BE37605-1493-4712-8D00-00056A3EE370}"/>
              </a:ext>
            </a:extLst>
          </p:cNvPr>
          <p:cNvSpPr txBox="1"/>
          <p:nvPr/>
        </p:nvSpPr>
        <p:spPr>
          <a:xfrm>
            <a:off x="2675635" y="5178805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85922750-0906-4FD5-AF3F-E8E061BE867A}"/>
              </a:ext>
            </a:extLst>
          </p:cNvPr>
          <p:cNvSpPr txBox="1"/>
          <p:nvPr/>
        </p:nvSpPr>
        <p:spPr>
          <a:xfrm>
            <a:off x="615950" y="5178805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851C1A7B-9381-475D-8700-C6F7C69ADC63}"/>
              </a:ext>
            </a:extLst>
          </p:cNvPr>
          <p:cNvSpPr txBox="1"/>
          <p:nvPr/>
        </p:nvSpPr>
        <p:spPr>
          <a:xfrm>
            <a:off x="2675635" y="5892351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262F0124-4036-4155-8B64-61E4CACEAE64}"/>
              </a:ext>
            </a:extLst>
          </p:cNvPr>
          <p:cNvSpPr txBox="1"/>
          <p:nvPr/>
        </p:nvSpPr>
        <p:spPr>
          <a:xfrm>
            <a:off x="615950" y="5892351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8" name="object 25">
            <a:extLst>
              <a:ext uri="{FF2B5EF4-FFF2-40B4-BE49-F238E27FC236}">
                <a16:creationId xmlns:a16="http://schemas.microsoft.com/office/drawing/2014/main" id="{11F4F985-CD3F-4E49-8617-B95212F8A410}"/>
              </a:ext>
            </a:extLst>
          </p:cNvPr>
          <p:cNvSpPr/>
          <p:nvPr/>
        </p:nvSpPr>
        <p:spPr>
          <a:xfrm>
            <a:off x="600115" y="341763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50BAAC68-5A75-4B36-BC13-2BF03214471B}"/>
              </a:ext>
            </a:extLst>
          </p:cNvPr>
          <p:cNvSpPr/>
          <p:nvPr/>
        </p:nvSpPr>
        <p:spPr>
          <a:xfrm>
            <a:off x="600115" y="425818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514EFABE-5CB5-4CC9-8815-E551D2FFCA48}"/>
              </a:ext>
            </a:extLst>
          </p:cNvPr>
          <p:cNvSpPr/>
          <p:nvPr/>
        </p:nvSpPr>
        <p:spPr>
          <a:xfrm>
            <a:off x="600115" y="509872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8">
            <a:extLst>
              <a:ext uri="{FF2B5EF4-FFF2-40B4-BE49-F238E27FC236}">
                <a16:creationId xmlns:a16="http://schemas.microsoft.com/office/drawing/2014/main" id="{74A77F30-78A0-4D44-87F8-6EDA118D0AA9}"/>
              </a:ext>
            </a:extLst>
          </p:cNvPr>
          <p:cNvSpPr/>
          <p:nvPr/>
        </p:nvSpPr>
        <p:spPr>
          <a:xfrm>
            <a:off x="600115" y="58122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487CDB9D-09C1-4EA5-A47C-9B4D4411FF23}"/>
              </a:ext>
            </a:extLst>
          </p:cNvPr>
          <p:cNvSpPr txBox="1"/>
          <p:nvPr/>
        </p:nvSpPr>
        <p:spPr>
          <a:xfrm>
            <a:off x="2675635" y="6938077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94A28647-E479-4647-8FF4-925F77BF3EB2}"/>
              </a:ext>
            </a:extLst>
          </p:cNvPr>
          <p:cNvSpPr txBox="1"/>
          <p:nvPr/>
        </p:nvSpPr>
        <p:spPr>
          <a:xfrm>
            <a:off x="615950" y="6938077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85FF59A8-2AB0-44C6-A269-4F21EF5D8477}"/>
              </a:ext>
            </a:extLst>
          </p:cNvPr>
          <p:cNvSpPr txBox="1"/>
          <p:nvPr/>
        </p:nvSpPr>
        <p:spPr>
          <a:xfrm>
            <a:off x="2675635" y="7651622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5C7D39E5-A7C5-4440-BEC4-825DF57A5A77}"/>
              </a:ext>
            </a:extLst>
          </p:cNvPr>
          <p:cNvSpPr txBox="1"/>
          <p:nvPr/>
        </p:nvSpPr>
        <p:spPr>
          <a:xfrm>
            <a:off x="615950" y="7651622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275BB1F5-7558-4CC1-B581-31CCB24BC544}"/>
              </a:ext>
            </a:extLst>
          </p:cNvPr>
          <p:cNvSpPr txBox="1"/>
          <p:nvPr/>
        </p:nvSpPr>
        <p:spPr>
          <a:xfrm>
            <a:off x="2675635" y="8746168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0F905B96-9C11-46E7-9F3F-2FD32BBE1993}"/>
              </a:ext>
            </a:extLst>
          </p:cNvPr>
          <p:cNvSpPr txBox="1"/>
          <p:nvPr/>
        </p:nvSpPr>
        <p:spPr>
          <a:xfrm>
            <a:off x="615950" y="8746168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2" name="object 29">
            <a:extLst>
              <a:ext uri="{FF2B5EF4-FFF2-40B4-BE49-F238E27FC236}">
                <a16:creationId xmlns:a16="http://schemas.microsoft.com/office/drawing/2014/main" id="{A3429A48-DAF2-4560-B930-F51A5402971F}"/>
              </a:ext>
            </a:extLst>
          </p:cNvPr>
          <p:cNvSpPr/>
          <p:nvPr/>
        </p:nvSpPr>
        <p:spPr>
          <a:xfrm>
            <a:off x="600115" y="6858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0">
            <a:extLst>
              <a:ext uri="{FF2B5EF4-FFF2-40B4-BE49-F238E27FC236}">
                <a16:creationId xmlns:a16="http://schemas.microsoft.com/office/drawing/2014/main" id="{9334C783-1374-48FF-9ABE-1518AD1E21F4}"/>
              </a:ext>
            </a:extLst>
          </p:cNvPr>
          <p:cNvSpPr/>
          <p:nvPr/>
        </p:nvSpPr>
        <p:spPr>
          <a:xfrm>
            <a:off x="600115" y="757154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50A833EE-F378-49E0-A429-B97C18632EC3}"/>
              </a:ext>
            </a:extLst>
          </p:cNvPr>
          <p:cNvSpPr/>
          <p:nvPr/>
        </p:nvSpPr>
        <p:spPr>
          <a:xfrm>
            <a:off x="600115" y="866609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21319011-EBAC-465A-93BE-DE3E0FEE91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77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76E57D-F301-4A9B-ABBB-201F5CB7AF5B}"/>
              </a:ext>
            </a:extLst>
          </p:cNvPr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03EF8DA-4761-4A6B-8D08-2991DD448726}"/>
              </a:ext>
            </a:extLst>
          </p:cNvPr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3FDBBE1-AE69-4402-B00C-DA03B30F856F}"/>
                </a:ext>
              </a:extLst>
            </p:cNvPr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E932B3-9D27-49BC-9B9E-AF420F94ACDA}"/>
                </a:ext>
              </a:extLst>
            </p:cNvPr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BB3ECA6-992C-40BF-A26E-AA7A00C5D878}"/>
                </a:ext>
              </a:extLst>
            </p:cNvPr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476607F-6C62-4C43-A11A-3CF82CE3B53D}"/>
                </a:ext>
              </a:extLst>
            </p:cNvPr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B73ADFBB-D6ED-4910-8994-D882B2ABDF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8" name="object 8">
            <a:extLst>
              <a:ext uri="{FF2B5EF4-FFF2-40B4-BE49-F238E27FC236}">
                <a16:creationId xmlns:a16="http://schemas.microsoft.com/office/drawing/2014/main" id="{BC85AB56-A403-45AA-9808-3C306CEC26DC}"/>
              </a:ext>
            </a:extLst>
          </p:cNvPr>
          <p:cNvSpPr txBox="1"/>
          <p:nvPr/>
        </p:nvSpPr>
        <p:spPr>
          <a:xfrm>
            <a:off x="457200" y="1498273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9" name="object 9">
            <a:extLst>
              <a:ext uri="{FF2B5EF4-FFF2-40B4-BE49-F238E27FC236}">
                <a16:creationId xmlns:a16="http://schemas.microsoft.com/office/drawing/2014/main" id="{761E7F19-CCBB-47E7-90B5-03F4131B91B8}"/>
              </a:ext>
            </a:extLst>
          </p:cNvPr>
          <p:cNvSpPr txBox="1"/>
          <p:nvPr/>
        </p:nvSpPr>
        <p:spPr>
          <a:xfrm>
            <a:off x="615950" y="1818640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id="{58D37A5A-CF0B-4CDE-8634-9D9909184742}"/>
              </a:ext>
            </a:extLst>
          </p:cNvPr>
          <p:cNvSpPr txBox="1"/>
          <p:nvPr/>
        </p:nvSpPr>
        <p:spPr>
          <a:xfrm>
            <a:off x="615950" y="2225040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1" name="object 11">
            <a:extLst>
              <a:ext uri="{FF2B5EF4-FFF2-40B4-BE49-F238E27FC236}">
                <a16:creationId xmlns:a16="http://schemas.microsoft.com/office/drawing/2014/main" id="{836B633F-D3F1-43B3-AFDC-051BE979CE10}"/>
              </a:ext>
            </a:extLst>
          </p:cNvPr>
          <p:cNvSpPr txBox="1"/>
          <p:nvPr/>
        </p:nvSpPr>
        <p:spPr>
          <a:xfrm>
            <a:off x="2667000" y="22250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2" name="object 12">
            <a:extLst>
              <a:ext uri="{FF2B5EF4-FFF2-40B4-BE49-F238E27FC236}">
                <a16:creationId xmlns:a16="http://schemas.microsoft.com/office/drawing/2014/main" id="{2A8C873B-D27E-4C2E-ABA8-B8AB04ADF643}"/>
              </a:ext>
            </a:extLst>
          </p:cNvPr>
          <p:cNvSpPr txBox="1"/>
          <p:nvPr/>
        </p:nvSpPr>
        <p:spPr>
          <a:xfrm>
            <a:off x="615950" y="2631440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3" name="object 13">
            <a:extLst>
              <a:ext uri="{FF2B5EF4-FFF2-40B4-BE49-F238E27FC236}">
                <a16:creationId xmlns:a16="http://schemas.microsoft.com/office/drawing/2014/main" id="{B2E30F76-4C2A-4970-B6E2-7DD6520AF8E7}"/>
              </a:ext>
            </a:extLst>
          </p:cNvPr>
          <p:cNvSpPr txBox="1"/>
          <p:nvPr/>
        </p:nvSpPr>
        <p:spPr>
          <a:xfrm>
            <a:off x="2667000" y="26314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5D512210-4850-4A8F-97E8-B01C370240C7}"/>
              </a:ext>
            </a:extLst>
          </p:cNvPr>
          <p:cNvSpPr txBox="1"/>
          <p:nvPr/>
        </p:nvSpPr>
        <p:spPr>
          <a:xfrm>
            <a:off x="615950" y="3037840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5" name="object 15">
            <a:extLst>
              <a:ext uri="{FF2B5EF4-FFF2-40B4-BE49-F238E27FC236}">
                <a16:creationId xmlns:a16="http://schemas.microsoft.com/office/drawing/2014/main" id="{5E951F1F-2EB9-4965-9054-B8DC7BE48D48}"/>
              </a:ext>
            </a:extLst>
          </p:cNvPr>
          <p:cNvSpPr txBox="1"/>
          <p:nvPr/>
        </p:nvSpPr>
        <p:spPr>
          <a:xfrm>
            <a:off x="2667000" y="30378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92793F3E-79AC-4D4A-9A58-3CE5D4DA72BE}"/>
              </a:ext>
            </a:extLst>
          </p:cNvPr>
          <p:cNvSpPr txBox="1"/>
          <p:nvPr/>
        </p:nvSpPr>
        <p:spPr>
          <a:xfrm>
            <a:off x="615950" y="3444240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7" name="object 17">
            <a:extLst>
              <a:ext uri="{FF2B5EF4-FFF2-40B4-BE49-F238E27FC236}">
                <a16:creationId xmlns:a16="http://schemas.microsoft.com/office/drawing/2014/main" id="{ACE77383-4BB8-4E31-9D62-C8F80C725199}"/>
              </a:ext>
            </a:extLst>
          </p:cNvPr>
          <p:cNvSpPr txBox="1"/>
          <p:nvPr/>
        </p:nvSpPr>
        <p:spPr>
          <a:xfrm>
            <a:off x="2667000" y="34442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19EF402D-FA08-4F96-834F-16E55E3420FC}"/>
              </a:ext>
            </a:extLst>
          </p:cNvPr>
          <p:cNvSpPr txBox="1"/>
          <p:nvPr/>
        </p:nvSpPr>
        <p:spPr>
          <a:xfrm>
            <a:off x="615950" y="3850640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9" name="object 19">
            <a:extLst>
              <a:ext uri="{FF2B5EF4-FFF2-40B4-BE49-F238E27FC236}">
                <a16:creationId xmlns:a16="http://schemas.microsoft.com/office/drawing/2014/main" id="{9239DD68-EDF6-4C4D-8677-F3E9107996DC}"/>
              </a:ext>
            </a:extLst>
          </p:cNvPr>
          <p:cNvSpPr txBox="1"/>
          <p:nvPr/>
        </p:nvSpPr>
        <p:spPr>
          <a:xfrm>
            <a:off x="2667000" y="38506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D7525C29-7B1B-4E22-89A1-25BA1D3E6F03}"/>
              </a:ext>
            </a:extLst>
          </p:cNvPr>
          <p:cNvSpPr txBox="1"/>
          <p:nvPr/>
        </p:nvSpPr>
        <p:spPr>
          <a:xfrm>
            <a:off x="615950" y="4257040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4600B1DA-D566-459C-9420-B78BE0ECB4DD}"/>
              </a:ext>
            </a:extLst>
          </p:cNvPr>
          <p:cNvSpPr txBox="1"/>
          <p:nvPr/>
        </p:nvSpPr>
        <p:spPr>
          <a:xfrm>
            <a:off x="2667000" y="4257040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&gt;61°C (&gt;141.8°F)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2F9830FC-3BF6-4302-9650-D4A38B11D299}"/>
              </a:ext>
            </a:extLst>
          </p:cNvPr>
          <p:cNvSpPr txBox="1"/>
          <p:nvPr/>
        </p:nvSpPr>
        <p:spPr>
          <a:xfrm>
            <a:off x="615950" y="4663440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508E8DB7-F014-4CA5-BAA4-5E683B912088}"/>
              </a:ext>
            </a:extLst>
          </p:cNvPr>
          <p:cNvSpPr txBox="1"/>
          <p:nvPr/>
        </p:nvSpPr>
        <p:spPr>
          <a:xfrm>
            <a:off x="2667000" y="46634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id="{FA7EAD6F-5EBB-4B96-9540-9B8F4138B3E4}"/>
              </a:ext>
            </a:extLst>
          </p:cNvPr>
          <p:cNvSpPr txBox="1"/>
          <p:nvPr/>
        </p:nvSpPr>
        <p:spPr>
          <a:xfrm>
            <a:off x="615950" y="5069840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id="{E6456CD0-B819-4B3A-A7B2-15B2469DDA4E}"/>
              </a:ext>
            </a:extLst>
          </p:cNvPr>
          <p:cNvSpPr txBox="1"/>
          <p:nvPr/>
        </p:nvSpPr>
        <p:spPr>
          <a:xfrm>
            <a:off x="2667000" y="50698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284D7D64-5D3A-4776-AE65-2468C52C1009}"/>
              </a:ext>
            </a:extLst>
          </p:cNvPr>
          <p:cNvSpPr txBox="1"/>
          <p:nvPr/>
        </p:nvSpPr>
        <p:spPr>
          <a:xfrm>
            <a:off x="615950" y="5476240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27">
            <a:extLst>
              <a:ext uri="{FF2B5EF4-FFF2-40B4-BE49-F238E27FC236}">
                <a16:creationId xmlns:a16="http://schemas.microsoft.com/office/drawing/2014/main" id="{5ECDB01C-3338-4CC1-8B13-3487C68DFDE6}"/>
              </a:ext>
            </a:extLst>
          </p:cNvPr>
          <p:cNvSpPr txBox="1"/>
          <p:nvPr/>
        </p:nvSpPr>
        <p:spPr>
          <a:xfrm>
            <a:off x="2667000" y="54762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8" name="object 28">
            <a:extLst>
              <a:ext uri="{FF2B5EF4-FFF2-40B4-BE49-F238E27FC236}">
                <a16:creationId xmlns:a16="http://schemas.microsoft.com/office/drawing/2014/main" id="{DB679894-B4BB-4622-A73F-04804B32EF2F}"/>
              </a:ext>
            </a:extLst>
          </p:cNvPr>
          <p:cNvSpPr txBox="1"/>
          <p:nvPr/>
        </p:nvSpPr>
        <p:spPr>
          <a:xfrm>
            <a:off x="615950" y="5882640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9" name="object 29">
            <a:extLst>
              <a:ext uri="{FF2B5EF4-FFF2-40B4-BE49-F238E27FC236}">
                <a16:creationId xmlns:a16="http://schemas.microsoft.com/office/drawing/2014/main" id="{7BD295C8-FE3A-4B85-9D47-DA315FC774C7}"/>
              </a:ext>
            </a:extLst>
          </p:cNvPr>
          <p:cNvSpPr txBox="1"/>
          <p:nvPr/>
        </p:nvSpPr>
        <p:spPr>
          <a:xfrm>
            <a:off x="2667000" y="58826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0" name="object 30">
            <a:extLst>
              <a:ext uri="{FF2B5EF4-FFF2-40B4-BE49-F238E27FC236}">
                <a16:creationId xmlns:a16="http://schemas.microsoft.com/office/drawing/2014/main" id="{3C1C62A9-3F9C-45F9-A478-EB97B8E3FA9D}"/>
              </a:ext>
            </a:extLst>
          </p:cNvPr>
          <p:cNvSpPr txBox="1"/>
          <p:nvPr/>
        </p:nvSpPr>
        <p:spPr>
          <a:xfrm>
            <a:off x="615950" y="6289040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1" name="object 31">
            <a:extLst>
              <a:ext uri="{FF2B5EF4-FFF2-40B4-BE49-F238E27FC236}">
                <a16:creationId xmlns:a16="http://schemas.microsoft.com/office/drawing/2014/main" id="{5162B233-977A-4DE1-9426-36C36B43E6F2}"/>
              </a:ext>
            </a:extLst>
          </p:cNvPr>
          <p:cNvSpPr txBox="1"/>
          <p:nvPr/>
        </p:nvSpPr>
        <p:spPr>
          <a:xfrm>
            <a:off x="2667000" y="6289040"/>
            <a:ext cx="838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1.21   g/cm³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7A3AAD51-9880-44ED-92AF-3FC8BC035C26}"/>
              </a:ext>
            </a:extLst>
          </p:cNvPr>
          <p:cNvSpPr txBox="1"/>
          <p:nvPr/>
        </p:nvSpPr>
        <p:spPr>
          <a:xfrm>
            <a:off x="615950" y="6695440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75C9BCCB-F1E7-492E-A5C0-EC2D0683C571}"/>
              </a:ext>
            </a:extLst>
          </p:cNvPr>
          <p:cNvSpPr txBox="1"/>
          <p:nvPr/>
        </p:nvSpPr>
        <p:spPr>
          <a:xfrm>
            <a:off x="2667000" y="6695440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id="{0B38282D-E789-4C55-BD96-4381F025E5B9}"/>
              </a:ext>
            </a:extLst>
          </p:cNvPr>
          <p:cNvSpPr/>
          <p:nvPr/>
        </p:nvSpPr>
        <p:spPr>
          <a:xfrm>
            <a:off x="600115" y="21172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1FA05C0F-32DC-4BD7-B46B-F5711A5F583D}"/>
              </a:ext>
            </a:extLst>
          </p:cNvPr>
          <p:cNvSpPr/>
          <p:nvPr/>
        </p:nvSpPr>
        <p:spPr>
          <a:xfrm>
            <a:off x="600115" y="454043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36">
            <a:extLst>
              <a:ext uri="{FF2B5EF4-FFF2-40B4-BE49-F238E27FC236}">
                <a16:creationId xmlns:a16="http://schemas.microsoft.com/office/drawing/2014/main" id="{1E5F4567-C370-4CF9-BB1C-0B1CF20E773B}"/>
              </a:ext>
            </a:extLst>
          </p:cNvPr>
          <p:cNvSpPr/>
          <p:nvPr/>
        </p:nvSpPr>
        <p:spPr>
          <a:xfrm>
            <a:off x="600115" y="292499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7">
            <a:extLst>
              <a:ext uri="{FF2B5EF4-FFF2-40B4-BE49-F238E27FC236}">
                <a16:creationId xmlns:a16="http://schemas.microsoft.com/office/drawing/2014/main" id="{EEA37B4B-8194-4FD1-8266-50649F6F4307}"/>
              </a:ext>
            </a:extLst>
          </p:cNvPr>
          <p:cNvSpPr/>
          <p:nvPr/>
        </p:nvSpPr>
        <p:spPr>
          <a:xfrm>
            <a:off x="600115" y="53481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8">
            <a:extLst>
              <a:ext uri="{FF2B5EF4-FFF2-40B4-BE49-F238E27FC236}">
                <a16:creationId xmlns:a16="http://schemas.microsoft.com/office/drawing/2014/main" id="{A5FDEE07-7E25-4559-82D5-0FF3EB53A446}"/>
              </a:ext>
            </a:extLst>
          </p:cNvPr>
          <p:cNvSpPr/>
          <p:nvPr/>
        </p:nvSpPr>
        <p:spPr>
          <a:xfrm>
            <a:off x="600115" y="37327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9">
            <a:extLst>
              <a:ext uri="{FF2B5EF4-FFF2-40B4-BE49-F238E27FC236}">
                <a16:creationId xmlns:a16="http://schemas.microsoft.com/office/drawing/2014/main" id="{86EDF19D-B37F-4AF4-B7A5-E2FBD22F1F69}"/>
              </a:ext>
            </a:extLst>
          </p:cNvPr>
          <p:cNvSpPr/>
          <p:nvPr/>
        </p:nvSpPr>
        <p:spPr>
          <a:xfrm>
            <a:off x="600115" y="57520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40">
            <a:extLst>
              <a:ext uri="{FF2B5EF4-FFF2-40B4-BE49-F238E27FC236}">
                <a16:creationId xmlns:a16="http://schemas.microsoft.com/office/drawing/2014/main" id="{A6A5B332-5EB9-4E8B-885F-E933D81E3A87}"/>
              </a:ext>
            </a:extLst>
          </p:cNvPr>
          <p:cNvSpPr/>
          <p:nvPr/>
        </p:nvSpPr>
        <p:spPr>
          <a:xfrm>
            <a:off x="594359" y="252113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1">
            <a:extLst>
              <a:ext uri="{FF2B5EF4-FFF2-40B4-BE49-F238E27FC236}">
                <a16:creationId xmlns:a16="http://schemas.microsoft.com/office/drawing/2014/main" id="{B5D52C5B-0C44-4F4F-874F-929B32296203}"/>
              </a:ext>
            </a:extLst>
          </p:cNvPr>
          <p:cNvSpPr/>
          <p:nvPr/>
        </p:nvSpPr>
        <p:spPr>
          <a:xfrm>
            <a:off x="600115" y="494429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42">
            <a:extLst>
              <a:ext uri="{FF2B5EF4-FFF2-40B4-BE49-F238E27FC236}">
                <a16:creationId xmlns:a16="http://schemas.microsoft.com/office/drawing/2014/main" id="{0836BDF8-A4EA-4E35-AF57-335F7C0E6DDB}"/>
              </a:ext>
            </a:extLst>
          </p:cNvPr>
          <p:cNvSpPr/>
          <p:nvPr/>
        </p:nvSpPr>
        <p:spPr>
          <a:xfrm>
            <a:off x="600115" y="33288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43">
            <a:extLst>
              <a:ext uri="{FF2B5EF4-FFF2-40B4-BE49-F238E27FC236}">
                <a16:creationId xmlns:a16="http://schemas.microsoft.com/office/drawing/2014/main" id="{6117858C-C8C5-4FCB-AAAA-763BB27BCCFF}"/>
              </a:ext>
            </a:extLst>
          </p:cNvPr>
          <p:cNvSpPr/>
          <p:nvPr/>
        </p:nvSpPr>
        <p:spPr>
          <a:xfrm>
            <a:off x="600115" y="413657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4">
            <a:extLst>
              <a:ext uri="{FF2B5EF4-FFF2-40B4-BE49-F238E27FC236}">
                <a16:creationId xmlns:a16="http://schemas.microsoft.com/office/drawing/2014/main" id="{C4C191B8-ABC6-475D-8378-0D0B06E9F148}"/>
              </a:ext>
            </a:extLst>
          </p:cNvPr>
          <p:cNvSpPr/>
          <p:nvPr/>
        </p:nvSpPr>
        <p:spPr>
          <a:xfrm>
            <a:off x="600115" y="615587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5">
            <a:extLst>
              <a:ext uri="{FF2B5EF4-FFF2-40B4-BE49-F238E27FC236}">
                <a16:creationId xmlns:a16="http://schemas.microsoft.com/office/drawing/2014/main" id="{F3C43804-44AA-4818-8C0E-D7624DA9F4FF}"/>
              </a:ext>
            </a:extLst>
          </p:cNvPr>
          <p:cNvSpPr/>
          <p:nvPr/>
        </p:nvSpPr>
        <p:spPr>
          <a:xfrm>
            <a:off x="600115" y="655973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53FC6C1D-2307-4FD5-A5D5-6F8D894A8EC5}"/>
              </a:ext>
            </a:extLst>
          </p:cNvPr>
          <p:cNvSpPr/>
          <p:nvPr/>
        </p:nvSpPr>
        <p:spPr>
          <a:xfrm>
            <a:off x="600115" y="769606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7">
            <a:extLst>
              <a:ext uri="{FF2B5EF4-FFF2-40B4-BE49-F238E27FC236}">
                <a16:creationId xmlns:a16="http://schemas.microsoft.com/office/drawing/2014/main" id="{B0EFFD7E-5797-4680-891F-130F16DFF52E}"/>
              </a:ext>
            </a:extLst>
          </p:cNvPr>
          <p:cNvSpPr/>
          <p:nvPr/>
        </p:nvSpPr>
        <p:spPr>
          <a:xfrm>
            <a:off x="600115" y="82864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8">
            <a:extLst>
              <a:ext uri="{FF2B5EF4-FFF2-40B4-BE49-F238E27FC236}">
                <a16:creationId xmlns:a16="http://schemas.microsoft.com/office/drawing/2014/main" id="{C958A0F5-359B-47F2-ADAB-7B75C0440CC5}"/>
              </a:ext>
            </a:extLst>
          </p:cNvPr>
          <p:cNvSpPr/>
          <p:nvPr/>
        </p:nvSpPr>
        <p:spPr>
          <a:xfrm>
            <a:off x="600115" y="887689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9">
            <a:extLst>
              <a:ext uri="{FF2B5EF4-FFF2-40B4-BE49-F238E27FC236}">
                <a16:creationId xmlns:a16="http://schemas.microsoft.com/office/drawing/2014/main" id="{F789EA90-7BCD-4403-A91D-604264CD7E92}"/>
              </a:ext>
            </a:extLst>
          </p:cNvPr>
          <p:cNvSpPr txBox="1"/>
          <p:nvPr/>
        </p:nvSpPr>
        <p:spPr>
          <a:xfrm>
            <a:off x="457200" y="70104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0" name="object 50">
            <a:extLst>
              <a:ext uri="{FF2B5EF4-FFF2-40B4-BE49-F238E27FC236}">
                <a16:creationId xmlns:a16="http://schemas.microsoft.com/office/drawing/2014/main" id="{64DE4D81-5AC8-4C1D-9F3C-26AC101B27A5}"/>
              </a:ext>
            </a:extLst>
          </p:cNvPr>
          <p:cNvSpPr txBox="1"/>
          <p:nvPr/>
        </p:nvSpPr>
        <p:spPr>
          <a:xfrm>
            <a:off x="615950" y="7378162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1" name="object 51">
            <a:extLst>
              <a:ext uri="{FF2B5EF4-FFF2-40B4-BE49-F238E27FC236}">
                <a16:creationId xmlns:a16="http://schemas.microsoft.com/office/drawing/2014/main" id="{C2212994-9343-45ED-BD79-533476042B78}"/>
              </a:ext>
            </a:extLst>
          </p:cNvPr>
          <p:cNvSpPr txBox="1"/>
          <p:nvPr/>
        </p:nvSpPr>
        <p:spPr>
          <a:xfrm>
            <a:off x="2675635" y="7841579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2" name="object 52">
            <a:extLst>
              <a:ext uri="{FF2B5EF4-FFF2-40B4-BE49-F238E27FC236}">
                <a16:creationId xmlns:a16="http://schemas.microsoft.com/office/drawing/2014/main" id="{B6A275CF-0B53-4767-8B6C-7A5895313B4D}"/>
              </a:ext>
            </a:extLst>
          </p:cNvPr>
          <p:cNvSpPr txBox="1"/>
          <p:nvPr/>
        </p:nvSpPr>
        <p:spPr>
          <a:xfrm>
            <a:off x="615950" y="7841579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3" name="object 53">
            <a:extLst>
              <a:ext uri="{FF2B5EF4-FFF2-40B4-BE49-F238E27FC236}">
                <a16:creationId xmlns:a16="http://schemas.microsoft.com/office/drawing/2014/main" id="{754402FB-8791-401B-AC0F-13EFB229E6EF}"/>
              </a:ext>
            </a:extLst>
          </p:cNvPr>
          <p:cNvSpPr txBox="1"/>
          <p:nvPr/>
        </p:nvSpPr>
        <p:spPr>
          <a:xfrm>
            <a:off x="2675635" y="8431994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4" name="object 54">
            <a:extLst>
              <a:ext uri="{FF2B5EF4-FFF2-40B4-BE49-F238E27FC236}">
                <a16:creationId xmlns:a16="http://schemas.microsoft.com/office/drawing/2014/main" id="{64CA9DEA-24ED-43FF-921E-CA3083FE69A7}"/>
              </a:ext>
            </a:extLst>
          </p:cNvPr>
          <p:cNvSpPr txBox="1"/>
          <p:nvPr/>
        </p:nvSpPr>
        <p:spPr>
          <a:xfrm>
            <a:off x="615950" y="8431994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55">
            <a:extLst>
              <a:ext uri="{FF2B5EF4-FFF2-40B4-BE49-F238E27FC236}">
                <a16:creationId xmlns:a16="http://schemas.microsoft.com/office/drawing/2014/main" id="{552714DE-4300-4C01-8765-6EC37889AC9A}"/>
              </a:ext>
            </a:extLst>
          </p:cNvPr>
          <p:cNvSpPr txBox="1"/>
          <p:nvPr/>
        </p:nvSpPr>
        <p:spPr>
          <a:xfrm>
            <a:off x="2675635" y="9085909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56">
            <a:extLst>
              <a:ext uri="{FF2B5EF4-FFF2-40B4-BE49-F238E27FC236}">
                <a16:creationId xmlns:a16="http://schemas.microsoft.com/office/drawing/2014/main" id="{38F1A5E6-6695-4062-A855-C563DEE02A5D}"/>
              </a:ext>
            </a:extLst>
          </p:cNvPr>
          <p:cNvSpPr txBox="1"/>
          <p:nvPr/>
        </p:nvSpPr>
        <p:spPr>
          <a:xfrm>
            <a:off x="615950" y="9085909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8">
            <a:extLst>
              <a:ext uri="{FF2B5EF4-FFF2-40B4-BE49-F238E27FC236}">
                <a16:creationId xmlns:a16="http://schemas.microsoft.com/office/drawing/2014/main" id="{1FF72AE7-A5AA-4D90-BD74-DD061BFD99F0}"/>
              </a:ext>
            </a:extLst>
          </p:cNvPr>
          <p:cNvSpPr txBox="1">
            <a:spLocks/>
          </p:cNvSpPr>
          <p:nvPr/>
        </p:nvSpPr>
        <p:spPr>
          <a:xfrm>
            <a:off x="444500" y="888380"/>
            <a:ext cx="50419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TT" sz="2350" kern="0" spc="-85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lang="en-TT" sz="2350" kern="0" dirty="0">
              <a:solidFill>
                <a:sysClr val="windowText" lastClr="000000"/>
              </a:solidFill>
              <a:latin typeface="HelveticaNeueLTPro-Roman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8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1B16B654-ECAB-4E3A-B6E8-7ABE42D0AB9F}"/>
              </a:ext>
            </a:extLst>
          </p:cNvPr>
          <p:cNvSpPr txBox="1"/>
          <p:nvPr/>
        </p:nvSpPr>
        <p:spPr>
          <a:xfrm>
            <a:off x="457200" y="1490911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F578BDB5-EDB4-481B-A784-3EE05A1C572F}"/>
              </a:ext>
            </a:extLst>
          </p:cNvPr>
          <p:cNvSpPr txBox="1"/>
          <p:nvPr/>
        </p:nvSpPr>
        <p:spPr>
          <a:xfrm>
            <a:off x="615950" y="1783851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1" name="object 10">
            <a:extLst>
              <a:ext uri="{FF2B5EF4-FFF2-40B4-BE49-F238E27FC236}">
                <a16:creationId xmlns:a16="http://schemas.microsoft.com/office/drawing/2014/main" id="{689CE5BA-C9E0-48F2-AEB0-1F08DAB82514}"/>
              </a:ext>
            </a:extLst>
          </p:cNvPr>
          <p:cNvSpPr txBox="1"/>
          <p:nvPr/>
        </p:nvSpPr>
        <p:spPr>
          <a:xfrm>
            <a:off x="615950" y="1961651"/>
            <a:ext cx="732155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2" name="object 11">
            <a:extLst>
              <a:ext uri="{FF2B5EF4-FFF2-40B4-BE49-F238E27FC236}">
                <a16:creationId xmlns:a16="http://schemas.microsoft.com/office/drawing/2014/main" id="{A869BD73-2765-4038-BC17-81F306AC0854}"/>
              </a:ext>
            </a:extLst>
          </p:cNvPr>
          <p:cNvSpPr txBox="1"/>
          <p:nvPr/>
        </p:nvSpPr>
        <p:spPr>
          <a:xfrm>
            <a:off x="2425660" y="1961651"/>
            <a:ext cx="321314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	          No known significant effects or critical hazards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skin irritation. May cause sensitization by skin contact.			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C329B482-5E57-432A-B92A-0B5F73A2385B}"/>
              </a:ext>
            </a:extLst>
          </p:cNvPr>
          <p:cNvSpPr txBox="1"/>
          <p:nvPr/>
        </p:nvSpPr>
        <p:spPr>
          <a:xfrm>
            <a:off x="615950" y="5410200"/>
            <a:ext cx="1739900" cy="9746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endParaRPr lang="en-US" sz="900" b="1" spc="10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TT" sz="900" b="1" spc="10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05C5481B-4D06-44EF-AAA8-97FBE7EAE780}"/>
              </a:ext>
            </a:extLst>
          </p:cNvPr>
          <p:cNvSpPr txBox="1"/>
          <p:nvPr/>
        </p:nvSpPr>
        <p:spPr>
          <a:xfrm>
            <a:off x="2425730" y="5410200"/>
            <a:ext cx="6693534" cy="9489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	         to very low levels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A810D1E7-1E32-4417-B6AA-9DD9294F591E}"/>
              </a:ext>
            </a:extLst>
          </p:cNvPr>
          <p:cNvSpPr/>
          <p:nvPr/>
        </p:nvSpPr>
        <p:spPr>
          <a:xfrm>
            <a:off x="457200" y="262620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BCFA54DF-D54E-48FD-8D72-878C8AFBCAEA}"/>
              </a:ext>
            </a:extLst>
          </p:cNvPr>
          <p:cNvSpPr txBox="1"/>
          <p:nvPr/>
        </p:nvSpPr>
        <p:spPr>
          <a:xfrm>
            <a:off x="615950" y="2737364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8" name="object 21">
            <a:extLst>
              <a:ext uri="{FF2B5EF4-FFF2-40B4-BE49-F238E27FC236}">
                <a16:creationId xmlns:a16="http://schemas.microsoft.com/office/drawing/2014/main" id="{E4C425FE-D899-4AC9-81F6-4C473B452095}"/>
              </a:ext>
            </a:extLst>
          </p:cNvPr>
          <p:cNvSpPr txBox="1"/>
          <p:nvPr/>
        </p:nvSpPr>
        <p:spPr>
          <a:xfrm>
            <a:off x="2425700" y="2737364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885F2B00-0F63-4322-AB87-A9128C64D2C4}"/>
              </a:ext>
            </a:extLst>
          </p:cNvPr>
          <p:cNvSpPr txBox="1"/>
          <p:nvPr/>
        </p:nvSpPr>
        <p:spPr>
          <a:xfrm>
            <a:off x="3810004" y="2737364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6A958477-483B-4588-BB83-6C980D2FB05C}"/>
              </a:ext>
            </a:extLst>
          </p:cNvPr>
          <p:cNvSpPr txBox="1"/>
          <p:nvPr/>
        </p:nvSpPr>
        <p:spPr>
          <a:xfrm>
            <a:off x="4889558" y="2737364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2A3A35C8-F569-46F2-B5DD-E7FDC80A2A11}"/>
              </a:ext>
            </a:extLst>
          </p:cNvPr>
          <p:cNvSpPr txBox="1"/>
          <p:nvPr/>
        </p:nvSpPr>
        <p:spPr>
          <a:xfrm>
            <a:off x="6098302" y="2737364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2" name="object 25">
            <a:extLst>
              <a:ext uri="{FF2B5EF4-FFF2-40B4-BE49-F238E27FC236}">
                <a16:creationId xmlns:a16="http://schemas.microsoft.com/office/drawing/2014/main" id="{807CC132-5E03-4FC7-8D7B-B525230B8920}"/>
              </a:ext>
            </a:extLst>
          </p:cNvPr>
          <p:cNvSpPr txBox="1"/>
          <p:nvPr/>
        </p:nvSpPr>
        <p:spPr>
          <a:xfrm>
            <a:off x="615949" y="3014911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E6C91F95-8D61-45E3-A14A-4233D9AD5074}"/>
              </a:ext>
            </a:extLst>
          </p:cNvPr>
          <p:cNvSpPr txBox="1"/>
          <p:nvPr/>
        </p:nvSpPr>
        <p:spPr>
          <a:xfrm>
            <a:off x="2425661" y="3014911"/>
            <a:ext cx="13779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C72397C0-2B5C-48F0-B65C-8BDBFC13ED3F}"/>
              </a:ext>
            </a:extLst>
          </p:cNvPr>
          <p:cNvSpPr txBox="1"/>
          <p:nvPr/>
        </p:nvSpPr>
        <p:spPr>
          <a:xfrm>
            <a:off x="3809949" y="3014911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C71EFA6C-DBCD-46D5-A95F-0D6A44157432}"/>
              </a:ext>
            </a:extLst>
          </p:cNvPr>
          <p:cNvSpPr txBox="1"/>
          <p:nvPr/>
        </p:nvSpPr>
        <p:spPr>
          <a:xfrm>
            <a:off x="4889512" y="3014911"/>
            <a:ext cx="15739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300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crograms</a:t>
            </a:r>
          </a:p>
          <a:p>
            <a:pPr marL="12700">
              <a:lnSpc>
                <a:spcPct val="10000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6" name="object 29">
            <a:extLst>
              <a:ext uri="{FF2B5EF4-FFF2-40B4-BE49-F238E27FC236}">
                <a16:creationId xmlns:a16="http://schemas.microsoft.com/office/drawing/2014/main" id="{B9F8B2C4-A71D-4A8D-AF33-30D2D136F4B9}"/>
              </a:ext>
            </a:extLst>
          </p:cNvPr>
          <p:cNvSpPr txBox="1"/>
          <p:nvPr/>
        </p:nvSpPr>
        <p:spPr>
          <a:xfrm>
            <a:off x="6480225" y="3014911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0" name="object 25">
            <a:extLst>
              <a:ext uri="{FF2B5EF4-FFF2-40B4-BE49-F238E27FC236}">
                <a16:creationId xmlns:a16="http://schemas.microsoft.com/office/drawing/2014/main" id="{F1940470-1268-49BB-B2AE-19194BE34B7D}"/>
              </a:ext>
            </a:extLst>
          </p:cNvPr>
          <p:cNvSpPr txBox="1"/>
          <p:nvPr/>
        </p:nvSpPr>
        <p:spPr>
          <a:xfrm>
            <a:off x="609600" y="3301599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calcium carbonate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1" name="object 26">
            <a:extLst>
              <a:ext uri="{FF2B5EF4-FFF2-40B4-BE49-F238E27FC236}">
                <a16:creationId xmlns:a16="http://schemas.microsoft.com/office/drawing/2014/main" id="{1C69313D-5204-4C63-B5BF-9A751EC34273}"/>
              </a:ext>
            </a:extLst>
          </p:cNvPr>
          <p:cNvSpPr txBox="1"/>
          <p:nvPr/>
        </p:nvSpPr>
        <p:spPr>
          <a:xfrm>
            <a:off x="2419312" y="3301599"/>
            <a:ext cx="1466888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- Moderate irritant</a:t>
            </a: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endParaRPr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82" name="object 27">
            <a:extLst>
              <a:ext uri="{FF2B5EF4-FFF2-40B4-BE49-F238E27FC236}">
                <a16:creationId xmlns:a16="http://schemas.microsoft.com/office/drawing/2014/main" id="{13F5A5DC-F156-4BC2-A155-EA89D7E2A3FD}"/>
              </a:ext>
            </a:extLst>
          </p:cNvPr>
          <p:cNvSpPr txBox="1"/>
          <p:nvPr/>
        </p:nvSpPr>
        <p:spPr>
          <a:xfrm>
            <a:off x="3803600" y="3301599"/>
            <a:ext cx="6292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spcBef>
                <a:spcPts val="100"/>
              </a:spcBef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83" name="object 28">
            <a:extLst>
              <a:ext uri="{FF2B5EF4-FFF2-40B4-BE49-F238E27FC236}">
                <a16:creationId xmlns:a16="http://schemas.microsoft.com/office/drawing/2014/main" id="{9D4BBA59-BCA4-4E1D-8137-428450C4A78A}"/>
              </a:ext>
            </a:extLst>
          </p:cNvPr>
          <p:cNvSpPr txBox="1"/>
          <p:nvPr/>
        </p:nvSpPr>
        <p:spPr>
          <a:xfrm>
            <a:off x="4883163" y="3301599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750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micrograms</a:t>
            </a:r>
          </a:p>
          <a:p>
            <a:pPr marL="12700"/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TT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84" name="object 29">
            <a:extLst>
              <a:ext uri="{FF2B5EF4-FFF2-40B4-BE49-F238E27FC236}">
                <a16:creationId xmlns:a16="http://schemas.microsoft.com/office/drawing/2014/main" id="{28351607-C0AA-4BF3-AB58-69134DD387AD}"/>
              </a:ext>
            </a:extLst>
          </p:cNvPr>
          <p:cNvSpPr txBox="1"/>
          <p:nvPr/>
        </p:nvSpPr>
        <p:spPr>
          <a:xfrm>
            <a:off x="6473876" y="3301599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7" name="object 25">
            <a:extLst>
              <a:ext uri="{FF2B5EF4-FFF2-40B4-BE49-F238E27FC236}">
                <a16:creationId xmlns:a16="http://schemas.microsoft.com/office/drawing/2014/main" id="{64BE60BB-AC57-4D13-8110-8DDB49F71C56}"/>
              </a:ext>
            </a:extLst>
          </p:cNvPr>
          <p:cNvSpPr txBox="1"/>
          <p:nvPr/>
        </p:nvSpPr>
        <p:spPr>
          <a:xfrm>
            <a:off x="615949" y="3639488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n-butyl acrylate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8" name="object 26">
            <a:extLst>
              <a:ext uri="{FF2B5EF4-FFF2-40B4-BE49-F238E27FC236}">
                <a16:creationId xmlns:a16="http://schemas.microsoft.com/office/drawing/2014/main" id="{3E46E0C9-943A-40F6-824F-D64458117DAA}"/>
              </a:ext>
            </a:extLst>
          </p:cNvPr>
          <p:cNvSpPr txBox="1"/>
          <p:nvPr/>
        </p:nvSpPr>
        <p:spPr>
          <a:xfrm>
            <a:off x="2425661" y="3639488"/>
            <a:ext cx="1377939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Moderate irritant</a:t>
            </a: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- Mild irritant</a:t>
            </a:r>
            <a:endParaRPr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89" name="object 27">
            <a:extLst>
              <a:ext uri="{FF2B5EF4-FFF2-40B4-BE49-F238E27FC236}">
                <a16:creationId xmlns:a16="http://schemas.microsoft.com/office/drawing/2014/main" id="{BB853634-04A6-4BCD-9C94-A98470AE8708}"/>
              </a:ext>
            </a:extLst>
          </p:cNvPr>
          <p:cNvSpPr txBox="1"/>
          <p:nvPr/>
        </p:nvSpPr>
        <p:spPr>
          <a:xfrm>
            <a:off x="3809949" y="3639488"/>
            <a:ext cx="62928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</a:p>
          <a:p>
            <a:pPr marL="12700">
              <a:tabLst>
                <a:tab pos="570865" algn="l"/>
              </a:tabLst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Rabbit	-</a:t>
            </a:r>
          </a:p>
        </p:txBody>
      </p:sp>
      <p:sp>
        <p:nvSpPr>
          <p:cNvPr id="90" name="object 28">
            <a:extLst>
              <a:ext uri="{FF2B5EF4-FFF2-40B4-BE49-F238E27FC236}">
                <a16:creationId xmlns:a16="http://schemas.microsoft.com/office/drawing/2014/main" id="{FAC759E4-3653-4CE6-BF5E-BA7093790756}"/>
              </a:ext>
            </a:extLst>
          </p:cNvPr>
          <p:cNvSpPr txBox="1"/>
          <p:nvPr/>
        </p:nvSpPr>
        <p:spPr>
          <a:xfrm>
            <a:off x="4889512" y="3639488"/>
            <a:ext cx="13011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50 milligrams</a:t>
            </a:r>
          </a:p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 10 milligrams</a:t>
            </a:r>
          </a:p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500 milligrams</a:t>
            </a: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54A50B65-BA7A-437C-94BF-3B98546FABC6}"/>
              </a:ext>
            </a:extLst>
          </p:cNvPr>
          <p:cNvSpPr txBox="1"/>
          <p:nvPr/>
        </p:nvSpPr>
        <p:spPr>
          <a:xfrm>
            <a:off x="6480225" y="3639488"/>
            <a:ext cx="704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2" name="object 25">
            <a:extLst>
              <a:ext uri="{FF2B5EF4-FFF2-40B4-BE49-F238E27FC236}">
                <a16:creationId xmlns:a16="http://schemas.microsoft.com/office/drawing/2014/main" id="{BAD5E650-6700-48DD-9098-AD620763108B}"/>
              </a:ext>
            </a:extLst>
          </p:cNvPr>
          <p:cNvSpPr txBox="1"/>
          <p:nvPr/>
        </p:nvSpPr>
        <p:spPr>
          <a:xfrm>
            <a:off x="609600" y="4141619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</p:txBody>
      </p:sp>
      <p:sp>
        <p:nvSpPr>
          <p:cNvPr id="93" name="object 26">
            <a:extLst>
              <a:ext uri="{FF2B5EF4-FFF2-40B4-BE49-F238E27FC236}">
                <a16:creationId xmlns:a16="http://schemas.microsoft.com/office/drawing/2014/main" id="{399D026A-64AF-46A5-A6BE-B4D09C07EC6D}"/>
              </a:ext>
            </a:extLst>
          </p:cNvPr>
          <p:cNvSpPr txBox="1"/>
          <p:nvPr/>
        </p:nvSpPr>
        <p:spPr>
          <a:xfrm>
            <a:off x="2419312" y="4141619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94" name="object 27">
            <a:extLst>
              <a:ext uri="{FF2B5EF4-FFF2-40B4-BE49-F238E27FC236}">
                <a16:creationId xmlns:a16="http://schemas.microsoft.com/office/drawing/2014/main" id="{40BE4393-A1BE-481B-B554-99D22A9B57A1}"/>
              </a:ext>
            </a:extLst>
          </p:cNvPr>
          <p:cNvSpPr txBox="1"/>
          <p:nvPr/>
        </p:nvSpPr>
        <p:spPr>
          <a:xfrm>
            <a:off x="3803600" y="4141619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5" name="object 28">
            <a:extLst>
              <a:ext uri="{FF2B5EF4-FFF2-40B4-BE49-F238E27FC236}">
                <a16:creationId xmlns:a16="http://schemas.microsoft.com/office/drawing/2014/main" id="{B742AFEA-F363-4875-BAC3-F777F5A8E9DB}"/>
              </a:ext>
            </a:extLst>
          </p:cNvPr>
          <p:cNvSpPr txBox="1"/>
          <p:nvPr/>
        </p:nvSpPr>
        <p:spPr>
          <a:xfrm>
            <a:off x="4883163" y="4141619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6" name="object 29">
            <a:extLst>
              <a:ext uri="{FF2B5EF4-FFF2-40B4-BE49-F238E27FC236}">
                <a16:creationId xmlns:a16="http://schemas.microsoft.com/office/drawing/2014/main" id="{5CFC2DD4-5DA0-435F-8CB0-63E9E33DCD9A}"/>
              </a:ext>
            </a:extLst>
          </p:cNvPr>
          <p:cNvSpPr txBox="1"/>
          <p:nvPr/>
        </p:nvSpPr>
        <p:spPr>
          <a:xfrm>
            <a:off x="6473876" y="4141619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6" name="object 25">
            <a:extLst>
              <a:ext uri="{FF2B5EF4-FFF2-40B4-BE49-F238E27FC236}">
                <a16:creationId xmlns:a16="http://schemas.microsoft.com/office/drawing/2014/main" id="{9CF460DB-E794-4488-94FF-E79968581CEA}"/>
              </a:ext>
            </a:extLst>
          </p:cNvPr>
          <p:cNvSpPr txBox="1"/>
          <p:nvPr/>
        </p:nvSpPr>
        <p:spPr>
          <a:xfrm>
            <a:off x="609600" y="4388331"/>
            <a:ext cx="130111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isothiazol-3-one [EC no. 220-239-6] (3:1)</a:t>
            </a:r>
          </a:p>
        </p:txBody>
      </p:sp>
      <p:sp>
        <p:nvSpPr>
          <p:cNvPr id="77" name="object 26">
            <a:extLst>
              <a:ext uri="{FF2B5EF4-FFF2-40B4-BE49-F238E27FC236}">
                <a16:creationId xmlns:a16="http://schemas.microsoft.com/office/drawing/2014/main" id="{E2D06CC9-6BF1-4748-BA01-059E4CF3EE77}"/>
              </a:ext>
            </a:extLst>
          </p:cNvPr>
          <p:cNvSpPr txBox="1"/>
          <p:nvPr/>
        </p:nvSpPr>
        <p:spPr>
          <a:xfrm>
            <a:off x="2419312" y="4388331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8" name="object 27">
            <a:extLst>
              <a:ext uri="{FF2B5EF4-FFF2-40B4-BE49-F238E27FC236}">
                <a16:creationId xmlns:a16="http://schemas.microsoft.com/office/drawing/2014/main" id="{683760AD-4593-4C09-82B7-B92BB5F71C5C}"/>
              </a:ext>
            </a:extLst>
          </p:cNvPr>
          <p:cNvSpPr txBox="1"/>
          <p:nvPr/>
        </p:nvSpPr>
        <p:spPr>
          <a:xfrm>
            <a:off x="3803600" y="4388331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9" name="object 28">
            <a:extLst>
              <a:ext uri="{FF2B5EF4-FFF2-40B4-BE49-F238E27FC236}">
                <a16:creationId xmlns:a16="http://schemas.microsoft.com/office/drawing/2014/main" id="{DAC2BCD9-2B5C-40EB-A424-807719F27E6B}"/>
              </a:ext>
            </a:extLst>
          </p:cNvPr>
          <p:cNvSpPr txBox="1"/>
          <p:nvPr/>
        </p:nvSpPr>
        <p:spPr>
          <a:xfrm>
            <a:off x="4883163" y="4388331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0.01 percent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A825CF5C-78C7-4ECB-B585-124B4634AFFD}"/>
              </a:ext>
            </a:extLst>
          </p:cNvPr>
          <p:cNvSpPr txBox="1"/>
          <p:nvPr/>
        </p:nvSpPr>
        <p:spPr>
          <a:xfrm>
            <a:off x="6473876" y="4388331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0529452D-6DA0-49EF-9EC6-B121E83050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99050" cy="377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322C0283-A965-42F7-96F1-A627DB239ABA}"/>
              </a:ext>
            </a:extLst>
          </p:cNvPr>
          <p:cNvSpPr txBox="1"/>
          <p:nvPr/>
        </p:nvSpPr>
        <p:spPr>
          <a:xfrm>
            <a:off x="457200" y="2574053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539EB0FF-7437-4BC3-A9F8-C0CB2CA088E3}"/>
              </a:ext>
            </a:extLst>
          </p:cNvPr>
          <p:cNvSpPr txBox="1"/>
          <p:nvPr/>
        </p:nvSpPr>
        <p:spPr>
          <a:xfrm>
            <a:off x="615950" y="2895600"/>
            <a:ext cx="652589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environment. Water polluting material. May be harmful to the environment if released in 	large quantities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1" name="object 12">
            <a:extLst>
              <a:ext uri="{FF2B5EF4-FFF2-40B4-BE49-F238E27FC236}">
                <a16:creationId xmlns:a16="http://schemas.microsoft.com/office/drawing/2014/main" id="{9DB0ECC0-BD92-4CDD-8B86-9A38EE7ED229}"/>
              </a:ext>
            </a:extLst>
          </p:cNvPr>
          <p:cNvSpPr txBox="1"/>
          <p:nvPr/>
        </p:nvSpPr>
        <p:spPr>
          <a:xfrm>
            <a:off x="615950" y="3574580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2" name="object 13">
            <a:extLst>
              <a:ext uri="{FF2B5EF4-FFF2-40B4-BE49-F238E27FC236}">
                <a16:creationId xmlns:a16="http://schemas.microsoft.com/office/drawing/2014/main" id="{B192CAEE-EA5C-4FB3-ADBB-44DEE8F9EFB6}"/>
              </a:ext>
            </a:extLst>
          </p:cNvPr>
          <p:cNvSpPr txBox="1"/>
          <p:nvPr/>
        </p:nvSpPr>
        <p:spPr>
          <a:xfrm>
            <a:off x="2425734" y="3574580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3" name="object 14">
            <a:extLst>
              <a:ext uri="{FF2B5EF4-FFF2-40B4-BE49-F238E27FC236}">
                <a16:creationId xmlns:a16="http://schemas.microsoft.com/office/drawing/2014/main" id="{02E1FB75-354E-4D9E-99DC-843983FC2BC0}"/>
              </a:ext>
            </a:extLst>
          </p:cNvPr>
          <p:cNvSpPr txBox="1"/>
          <p:nvPr/>
        </p:nvSpPr>
        <p:spPr>
          <a:xfrm>
            <a:off x="615950" y="5638800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4764C9E0-FD4E-4DAB-8CDD-E6FB0B55BAFE}"/>
              </a:ext>
            </a:extLst>
          </p:cNvPr>
          <p:cNvSpPr txBox="1"/>
          <p:nvPr/>
        </p:nvSpPr>
        <p:spPr>
          <a:xfrm>
            <a:off x="2425691" y="5638800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1DBAD5FC-E617-4115-837D-5D79F59FAA56}"/>
              </a:ext>
            </a:extLst>
          </p:cNvPr>
          <p:cNvSpPr txBox="1"/>
          <p:nvPr/>
        </p:nvSpPr>
        <p:spPr>
          <a:xfrm>
            <a:off x="615950" y="4073944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66" name="object 17">
            <a:extLst>
              <a:ext uri="{FF2B5EF4-FFF2-40B4-BE49-F238E27FC236}">
                <a16:creationId xmlns:a16="http://schemas.microsoft.com/office/drawing/2014/main" id="{30440EEB-50FE-4FCE-BF42-A4BC02F1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29891"/>
              </p:ext>
            </p:extLst>
          </p:nvPr>
        </p:nvGraphicFramePr>
        <p:xfrm>
          <a:off x="457200" y="4340998"/>
          <a:ext cx="6692899" cy="115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042">
                <a:tc>
                  <a:txBody>
                    <a:bodyPr/>
                    <a:lstStyle/>
                    <a:p>
                      <a:pPr marL="171450" marR="360680">
                        <a:lnSpc>
                          <a:spcPts val="1080"/>
                        </a:lnSpc>
                      </a:pPr>
                      <a:r>
                        <a:rPr sz="900" b="1" spc="-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PRODUCT/ 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INGR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DI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4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NAM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endParaRPr sz="9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5"/>
                        </a:lnSpc>
                      </a:pPr>
                      <a:r>
                        <a:rPr lang="en-US"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        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LOGP</a:t>
                      </a:r>
                      <a:r>
                        <a:rPr sz="5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OW</a:t>
                      </a:r>
                      <a:endParaRPr sz="5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5"/>
                        </a:lnSpc>
                      </a:pPr>
                      <a:r>
                        <a:rPr lang="en-US"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 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BCF</a:t>
                      </a:r>
                      <a:endParaRPr sz="9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 algn="l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POTENTIAL</a:t>
                      </a:r>
                      <a:endParaRPr sz="9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33">
                <a:tc>
                  <a:txBody>
                    <a:bodyPr/>
                    <a:lstStyle/>
                    <a:p>
                      <a:pPr marL="36195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titanium dioxide	</a:t>
                      </a:r>
                    </a:p>
                    <a:p>
                      <a:pPr marL="36195" algn="l"/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9080" algn="ct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-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4135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6240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high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77">
                <a:tc>
                  <a:txBody>
                    <a:bodyPr/>
                    <a:lstStyle/>
                    <a:p>
                      <a:pPr marL="36195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n-butyl acrylate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9080" algn="ctr">
                        <a:lnSpc>
                          <a:spcPct val="82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3245" algn="l">
                        <a:lnSpc>
                          <a:spcPct val="870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17.27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 marR="107442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low</a:t>
                      </a:r>
                      <a:endParaRPr lang="en-US" sz="900" spc="-35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3680142"/>
                  </a:ext>
                </a:extLst>
              </a:tr>
              <a:tr h="386170">
                <a:tc>
                  <a:txBody>
                    <a:bodyPr/>
                    <a:lstStyle/>
                    <a:p>
                      <a:pPr marL="36195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octhilinone (ISO)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2.45	</a:t>
                      </a:r>
                      <a:endParaRPr lang="en-TT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-	</a:t>
                      </a:r>
                      <a:endParaRPr lang="en-TT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low</a:t>
                      </a:r>
                      <a:endParaRPr lang="en-TT" sz="9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object 18">
            <a:extLst>
              <a:ext uri="{FF2B5EF4-FFF2-40B4-BE49-F238E27FC236}">
                <a16:creationId xmlns:a16="http://schemas.microsoft.com/office/drawing/2014/main" id="{5A7C82C3-B611-45B4-9CCB-E1666F5C7CF8}"/>
              </a:ext>
            </a:extLst>
          </p:cNvPr>
          <p:cNvSpPr/>
          <p:nvPr/>
        </p:nvSpPr>
        <p:spPr>
          <a:xfrm>
            <a:off x="457200" y="389255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9">
            <a:extLst>
              <a:ext uri="{FF2B5EF4-FFF2-40B4-BE49-F238E27FC236}">
                <a16:creationId xmlns:a16="http://schemas.microsoft.com/office/drawing/2014/main" id="{571F876A-D29A-479B-991A-CA2560368DA2}"/>
              </a:ext>
            </a:extLst>
          </p:cNvPr>
          <p:cNvSpPr/>
          <p:nvPr/>
        </p:nvSpPr>
        <p:spPr>
          <a:xfrm>
            <a:off x="457200" y="3429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57F63DDD-3F0B-429D-A7B8-876FC8BA6FBC}"/>
              </a:ext>
            </a:extLst>
          </p:cNvPr>
          <p:cNvSpPr txBox="1"/>
          <p:nvPr/>
        </p:nvSpPr>
        <p:spPr>
          <a:xfrm>
            <a:off x="457200" y="5983656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5B724C89-1216-4353-9120-38079D92C77B}"/>
              </a:ext>
            </a:extLst>
          </p:cNvPr>
          <p:cNvSpPr txBox="1"/>
          <p:nvPr/>
        </p:nvSpPr>
        <p:spPr>
          <a:xfrm>
            <a:off x="615950" y="6351486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AFB094CF-0779-4303-97CA-9DF38C4580CF}"/>
              </a:ext>
            </a:extLst>
          </p:cNvPr>
          <p:cNvSpPr txBox="1"/>
          <p:nvPr/>
        </p:nvSpPr>
        <p:spPr>
          <a:xfrm>
            <a:off x="2428748" y="6351486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:a16="http://schemas.microsoft.com/office/drawing/2014/main" id="{323F638B-E573-472B-A659-7F849F422ACA}"/>
              </a:ext>
            </a:extLst>
          </p:cNvPr>
          <p:cNvSpPr/>
          <p:nvPr/>
        </p:nvSpPr>
        <p:spPr>
          <a:xfrm>
            <a:off x="460375" y="1371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26ED4833-66EF-49A5-B8B9-C349D146A18C}"/>
              </a:ext>
            </a:extLst>
          </p:cNvPr>
          <p:cNvSpPr txBox="1"/>
          <p:nvPr/>
        </p:nvSpPr>
        <p:spPr>
          <a:xfrm>
            <a:off x="619125" y="1554308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7EB1DFAC-30E0-4B6B-A5D1-C1B21A77621F}"/>
              </a:ext>
            </a:extLst>
          </p:cNvPr>
          <p:cNvSpPr txBox="1"/>
          <p:nvPr/>
        </p:nvSpPr>
        <p:spPr>
          <a:xfrm>
            <a:off x="619125" y="1732108"/>
            <a:ext cx="1204131" cy="6155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966DA7AE-BA0B-4C71-B174-28002BE54126}"/>
              </a:ext>
            </a:extLst>
          </p:cNvPr>
          <p:cNvSpPr txBox="1"/>
          <p:nvPr/>
        </p:nvSpPr>
        <p:spPr>
          <a:xfrm>
            <a:off x="2428951" y="1732108"/>
            <a:ext cx="4316049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: No specific data.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5A1FCFFA-F3B5-4F4C-B901-27BDC68D573A}"/>
              </a:ext>
            </a:extLst>
          </p:cNvPr>
          <p:cNvSpPr txBox="1"/>
          <p:nvPr/>
        </p:nvSpPr>
        <p:spPr>
          <a:xfrm>
            <a:off x="457200" y="8208016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E5147102-779C-4B29-A05C-C38E15259A72}"/>
              </a:ext>
            </a:extLst>
          </p:cNvPr>
          <p:cNvSpPr txBox="1"/>
          <p:nvPr/>
        </p:nvSpPr>
        <p:spPr>
          <a:xfrm>
            <a:off x="615950" y="8575844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5EAC4E-2A4C-4A4B-A106-B6A459BFF591}"/>
              </a:ext>
            </a:extLst>
          </p:cNvPr>
          <p:cNvSpPr txBox="1"/>
          <p:nvPr/>
        </p:nvSpPr>
        <p:spPr>
          <a:xfrm>
            <a:off x="444498" y="8739253"/>
            <a:ext cx="7001955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457200">
              <a:spcBef>
                <a:spcPts val="360"/>
              </a:spcBef>
              <a:spcAft>
                <a:spcPts val="0"/>
              </a:spcAft>
            </a:pPr>
            <a:r>
              <a:rPr lang="en-US" sz="900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This preparation is not classified as dangerous according to international transport regulations (ADR/RID, ADNR,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IMDG and IATA ). Transport in accordance with ADR/RID, ADNR, IMDG and IATA and national regulation.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228600">
              <a:spcBef>
                <a:spcPts val="900"/>
              </a:spcBef>
              <a:spcAft>
                <a:spcPts val="1260"/>
              </a:spcAft>
            </a:pPr>
            <a:r>
              <a:rPr lang="en-US" sz="900" spc="-5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Always transport in closed containers that are upright and secure. Ensure that persons transporting the product know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what to do in the event of an accident or spillage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D5238AB1-02D9-40C1-9329-31191F660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118100" cy="377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ROOF COMPOUND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3697</Words>
  <Application>Microsoft Office PowerPoint</Application>
  <PresentationFormat>Custom</PresentationFormat>
  <Paragraphs>381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ROOF COMPOUND</vt:lpstr>
      <vt:lpstr>BERGER ROOF COMPOUND</vt:lpstr>
      <vt:lpstr>BERGER ROOF COMPOUND</vt:lpstr>
      <vt:lpstr>BERGER ROOF COMPOUND</vt:lpstr>
      <vt:lpstr>BERGER ROOF COMPOUND</vt:lpstr>
      <vt:lpstr>PowerPoint Presentation</vt:lpstr>
      <vt:lpstr>BERGER ROOF COMPOUND</vt:lpstr>
      <vt:lpstr>BERGER ROOF COMPOUND</vt:lpstr>
      <vt:lpstr>BERGER ROOF COMPOUND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57</cp:revision>
  <dcterms:created xsi:type="dcterms:W3CDTF">2021-11-16T11:37:53Z</dcterms:created>
  <dcterms:modified xsi:type="dcterms:W3CDTF">2022-03-23T14:00:12Z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