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6F"/>
    <a:srgbClr val="025FAD"/>
    <a:srgbClr val="14B1E7"/>
    <a:srgbClr val="14B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2BF56-DB96-460B-8E7B-2071B86ECC78}" v="3" dt="2022-02-18T19:43:05.3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7" autoAdjust="0"/>
  </p:normalViewPr>
  <p:slideViewPr>
    <p:cSldViewPr>
      <p:cViewPr>
        <p:scale>
          <a:sx n="66" d="100"/>
          <a:sy n="66" d="100"/>
        </p:scale>
        <p:origin x="-42" y="-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-Ann Barrow" userId="ae78efbc-78cd-43ef-9a61-aa976a2af237" providerId="ADAL" clId="{1D02BF56-DB96-460B-8E7B-2071B86ECC78}"/>
    <pc:docChg chg="undo custSel modSld">
      <pc:chgData name="Debbie-Ann Barrow" userId="ae78efbc-78cd-43ef-9a61-aa976a2af237" providerId="ADAL" clId="{1D02BF56-DB96-460B-8E7B-2071B86ECC78}" dt="2022-02-18T19:43:14.679" v="26" actId="14100"/>
      <pc:docMkLst>
        <pc:docMk/>
      </pc:docMkLst>
      <pc:sldChg chg="addSp delSp modSp mod">
        <pc:chgData name="Debbie-Ann Barrow" userId="ae78efbc-78cd-43ef-9a61-aa976a2af237" providerId="ADAL" clId="{1D02BF56-DB96-460B-8E7B-2071B86ECC78}" dt="2022-02-18T19:43:14.679" v="26" actId="14100"/>
        <pc:sldMkLst>
          <pc:docMk/>
          <pc:sldMk cId="0" sldId="257"/>
        </pc:sldMkLst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0" sldId="257"/>
            <ac:spMk id="8" creationId="{00000000-0000-0000-0000-000000000000}"/>
          </ac:spMkLst>
        </pc:spChg>
        <pc:spChg chg="mod">
          <ac:chgData name="Debbie-Ann Barrow" userId="ae78efbc-78cd-43ef-9a61-aa976a2af237" providerId="ADAL" clId="{1D02BF56-DB96-460B-8E7B-2071B86ECC78}" dt="2022-02-18T19:17:58.104" v="12" actId="20577"/>
          <ac:spMkLst>
            <pc:docMk/>
            <pc:sldMk cId="0" sldId="257"/>
            <ac:spMk id="13" creationId="{00000000-0000-0000-0000-000000000000}"/>
          </ac:spMkLst>
        </pc:spChg>
        <pc:picChg chg="add del mod">
          <ac:chgData name="Debbie-Ann Barrow" userId="ae78efbc-78cd-43ef-9a61-aa976a2af237" providerId="ADAL" clId="{1D02BF56-DB96-460B-8E7B-2071B86ECC78}" dt="2022-02-18T19:42:50.258" v="23" actId="478"/>
          <ac:picMkLst>
            <pc:docMk/>
            <pc:sldMk cId="0" sldId="257"/>
            <ac:picMk id="10" creationId="{B6820319-8917-4C02-9E36-1952DC57C3DF}"/>
          </ac:picMkLst>
        </pc:picChg>
        <pc:picChg chg="add mod">
          <ac:chgData name="Debbie-Ann Barrow" userId="ae78efbc-78cd-43ef-9a61-aa976a2af237" providerId="ADAL" clId="{1D02BF56-DB96-460B-8E7B-2071B86ECC78}" dt="2022-02-18T19:43:14.679" v="26" actId="14100"/>
          <ac:picMkLst>
            <pc:docMk/>
            <pc:sldMk cId="0" sldId="257"/>
            <ac:picMk id="17" creationId="{C594A683-C423-4B70-B49D-C05189E04B0B}"/>
          </ac:picMkLst>
        </pc:picChg>
        <pc:picChg chg="add del">
          <ac:chgData name="Debbie-Ann Barrow" userId="ae78efbc-78cd-43ef-9a61-aa976a2af237" providerId="ADAL" clId="{1D02BF56-DB96-460B-8E7B-2071B86ECC78}" dt="2022-02-18T19:31:44.566" v="15" actId="478"/>
          <ac:picMkLst>
            <pc:docMk/>
            <pc:sldMk cId="0" sldId="257"/>
            <ac:picMk id="36" creationId="{97A802E8-E718-4E80-B7F3-74F98DDC7D6A}"/>
          </ac:picMkLst>
        </pc:picChg>
      </pc:sldChg>
      <pc:sldChg chg="modSp">
        <pc:chgData name="Debbie-Ann Barrow" userId="ae78efbc-78cd-43ef-9a61-aa976a2af237" providerId="ADAL" clId="{1D02BF56-DB96-460B-8E7B-2071B86ECC78}" dt="2022-02-18T19:17:42.898" v="0"/>
        <pc:sldMkLst>
          <pc:docMk/>
          <pc:sldMk cId="0" sldId="258"/>
        </pc:sldMkLst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0" sldId="258"/>
            <ac:spMk id="35" creationId="{918F3B65-E60D-415E-86D7-0C01B40842AB}"/>
          </ac:spMkLst>
        </pc:spChg>
      </pc:sldChg>
      <pc:sldChg chg="modSp">
        <pc:chgData name="Debbie-Ann Barrow" userId="ae78efbc-78cd-43ef-9a61-aa976a2af237" providerId="ADAL" clId="{1D02BF56-DB96-460B-8E7B-2071B86ECC78}" dt="2022-02-18T19:17:42.898" v="0"/>
        <pc:sldMkLst>
          <pc:docMk/>
          <pc:sldMk cId="0" sldId="259"/>
        </pc:sldMkLst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0" sldId="259"/>
            <ac:spMk id="27" creationId="{19609874-3D74-422B-BF70-A200D6852CEA}"/>
          </ac:spMkLst>
        </pc:spChg>
      </pc:sldChg>
      <pc:sldChg chg="modSp">
        <pc:chgData name="Debbie-Ann Barrow" userId="ae78efbc-78cd-43ef-9a61-aa976a2af237" providerId="ADAL" clId="{1D02BF56-DB96-460B-8E7B-2071B86ECC78}" dt="2022-02-18T19:17:42.898" v="0"/>
        <pc:sldMkLst>
          <pc:docMk/>
          <pc:sldMk cId="0" sldId="260"/>
        </pc:sldMkLst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0" sldId="260"/>
            <ac:spMk id="27" creationId="{8480B673-FAD6-4278-8CB5-E7EBC1A81260}"/>
          </ac:spMkLst>
        </pc:spChg>
      </pc:sldChg>
      <pc:sldChg chg="modSp">
        <pc:chgData name="Debbie-Ann Barrow" userId="ae78efbc-78cd-43ef-9a61-aa976a2af237" providerId="ADAL" clId="{1D02BF56-DB96-460B-8E7B-2071B86ECC78}" dt="2022-02-18T19:17:42.898" v="0"/>
        <pc:sldMkLst>
          <pc:docMk/>
          <pc:sldMk cId="0" sldId="261"/>
        </pc:sldMkLst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0" sldId="261"/>
            <ac:spMk id="48" creationId="{FED03203-8F49-4D1D-ABFA-0D408A64C1BC}"/>
          </ac:spMkLst>
        </pc:spChg>
      </pc:sldChg>
      <pc:sldChg chg="modSp">
        <pc:chgData name="Debbie-Ann Barrow" userId="ae78efbc-78cd-43ef-9a61-aa976a2af237" providerId="ADAL" clId="{1D02BF56-DB96-460B-8E7B-2071B86ECC78}" dt="2022-02-18T19:17:42.898" v="0"/>
        <pc:sldMkLst>
          <pc:docMk/>
          <pc:sldMk cId="0" sldId="262"/>
        </pc:sldMkLst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0" sldId="262"/>
            <ac:spMk id="38" creationId="{450393E7-10A9-41A6-9A77-DF0A55A29332}"/>
          </ac:spMkLst>
        </pc:spChg>
      </pc:sldChg>
      <pc:sldChg chg="modSp">
        <pc:chgData name="Debbie-Ann Barrow" userId="ae78efbc-78cd-43ef-9a61-aa976a2af237" providerId="ADAL" clId="{1D02BF56-DB96-460B-8E7B-2071B86ECC78}" dt="2022-02-18T19:17:42.898" v="0"/>
        <pc:sldMkLst>
          <pc:docMk/>
          <pc:sldMk cId="0" sldId="263"/>
        </pc:sldMkLst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0" sldId="263"/>
            <ac:spMk id="34" creationId="{F961EA3B-6251-4F30-A49F-79B91208EBB0}"/>
          </ac:spMkLst>
        </pc:spChg>
      </pc:sldChg>
      <pc:sldChg chg="modSp">
        <pc:chgData name="Debbie-Ann Barrow" userId="ae78efbc-78cd-43ef-9a61-aa976a2af237" providerId="ADAL" clId="{1D02BF56-DB96-460B-8E7B-2071B86ECC78}" dt="2022-02-18T19:17:42.898" v="0"/>
        <pc:sldMkLst>
          <pc:docMk/>
          <pc:sldMk cId="0" sldId="265"/>
        </pc:sldMkLst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0" sldId="265"/>
            <ac:spMk id="30" creationId="{6196679E-599D-4037-9E24-0B37E60FE319}"/>
          </ac:spMkLst>
        </pc:spChg>
      </pc:sldChg>
      <pc:sldChg chg="modSp mod">
        <pc:chgData name="Debbie-Ann Barrow" userId="ae78efbc-78cd-43ef-9a61-aa976a2af237" providerId="ADAL" clId="{1D02BF56-DB96-460B-8E7B-2071B86ECC78}" dt="2022-02-18T19:32:39.243" v="22" actId="20577"/>
        <pc:sldMkLst>
          <pc:docMk/>
          <pc:sldMk cId="1639865236" sldId="267"/>
        </pc:sldMkLst>
        <pc:spChg chg="mod">
          <ac:chgData name="Debbie-Ann Barrow" userId="ae78efbc-78cd-43ef-9a61-aa976a2af237" providerId="ADAL" clId="{1D02BF56-DB96-460B-8E7B-2071B86ECC78}" dt="2022-02-18T19:32:39.243" v="22" actId="20577"/>
          <ac:spMkLst>
            <pc:docMk/>
            <pc:sldMk cId="1639865236" sldId="267"/>
            <ac:spMk id="81" creationId="{5162B233-977A-4DE1-9426-36C36B43E6F2}"/>
          </ac:spMkLst>
        </pc:spChg>
        <pc:spChg chg="mod">
          <ac:chgData name="Debbie-Ann Barrow" userId="ae78efbc-78cd-43ef-9a61-aa976a2af237" providerId="ADAL" clId="{1D02BF56-DB96-460B-8E7B-2071B86ECC78}" dt="2022-02-18T19:17:42.898" v="0"/>
          <ac:spMkLst>
            <pc:docMk/>
            <pc:sldMk cId="1639865236" sldId="267"/>
            <ac:spMk id="84" creationId="{C7DAC629-F430-46AB-9653-AB7B9FCB29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23/03/2022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57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212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200" y="1579552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12213"/>
              </p:ext>
            </p:extLst>
          </p:nvPr>
        </p:nvGraphicFramePr>
        <p:xfrm>
          <a:off x="457200" y="3941498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23-12-2015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7200" y="516502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5950" y="1872488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950" y="4917440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33730" y="2018293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85969" y="2263907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300" dirty="0"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81243" y="2011943"/>
            <a:ext cx="1791335" cy="1351280"/>
            <a:chOff x="2581243" y="5699335"/>
            <a:chExt cx="1791335" cy="1351280"/>
          </a:xfrm>
        </p:grpSpPr>
        <p:sp>
          <p:nvSpPr>
            <p:cNvPr id="39" name="object 39"/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961599" y="2679088"/>
            <a:ext cx="10585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US"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r>
              <a:rPr lang="en-US" sz="2300" dirty="0">
                <a:latin typeface="Helvetica Neue LT Pro 75"/>
                <a:cs typeface="Helvetica Neue LT Pro 75"/>
              </a:rPr>
              <a:t>        </a:t>
            </a: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27380" y="2458080"/>
            <a:ext cx="1351280" cy="1351280"/>
            <a:chOff x="3027380" y="6145472"/>
            <a:chExt cx="1351280" cy="1351280"/>
          </a:xfrm>
        </p:grpSpPr>
        <p:sp>
          <p:nvSpPr>
            <p:cNvPr id="45" name="object 45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406086" y="2398269"/>
            <a:ext cx="41529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2798460" y="3541269"/>
            <a:ext cx="42545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3534" y="1963928"/>
            <a:ext cx="887081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lang="en-US"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9823" y="2425700"/>
            <a:ext cx="54991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994C44AE-5F57-4F5D-99B3-FB6DD6F43D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813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888380"/>
            <a:ext cx="50292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74534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852334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9" y="1852334"/>
            <a:ext cx="1905052" cy="7950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MAGICOTE EMULSION	                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P113632 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available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81713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950" y="5128196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6949" y="5128196"/>
            <a:ext cx="392557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Irritant, Dangerous for the environment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</a:t>
            </a: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skin contact	   	 Toxic to aquatic organisms, may cause long-term adverse effects in the aquatic environment</a:t>
            </a: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34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492735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503652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FA685776-9BAD-4983-B5AF-237C7D3665DB}"/>
              </a:ext>
            </a:extLst>
          </p:cNvPr>
          <p:cNvSpPr txBox="1"/>
          <p:nvPr/>
        </p:nvSpPr>
        <p:spPr>
          <a:xfrm>
            <a:off x="457200" y="655828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EF255CC9-938F-4FBE-A228-131F7F643A00}"/>
              </a:ext>
            </a:extLst>
          </p:cNvPr>
          <p:cNvSpPr txBox="1"/>
          <p:nvPr/>
        </p:nvSpPr>
        <p:spPr>
          <a:xfrm>
            <a:off x="623571" y="5638800"/>
            <a:ext cx="1494790" cy="589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Environmental hazards: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F720BEC3-070D-417E-A544-99442FF4C8F2}"/>
              </a:ext>
            </a:extLst>
          </p:cNvPr>
          <p:cNvSpPr txBox="1"/>
          <p:nvPr/>
        </p:nvSpPr>
        <p:spPr>
          <a:xfrm>
            <a:off x="615950" y="6324600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32BF1BCC-913D-4197-8196-CA88B6764BD6}"/>
              </a:ext>
            </a:extLst>
          </p:cNvPr>
          <p:cNvSpPr txBox="1"/>
          <p:nvPr/>
        </p:nvSpPr>
        <p:spPr>
          <a:xfrm>
            <a:off x="2666949" y="3021913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37" name="object 19">
            <a:extLst>
              <a:ext uri="{FF2B5EF4-FFF2-40B4-BE49-F238E27FC236}">
                <a16:creationId xmlns:a16="http://schemas.microsoft.com/office/drawing/2014/main" id="{2C687A71-910D-438F-AFE4-4F2FEB41C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96319"/>
              </p:ext>
            </p:extLst>
          </p:nvPr>
        </p:nvGraphicFramePr>
        <p:xfrm>
          <a:off x="457200" y="6837045"/>
          <a:ext cx="6692263" cy="198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Substance/preparation: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Mixture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Ingredient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name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CAS</a:t>
                      </a:r>
                      <a:r>
                        <a:rPr sz="900" spc="-4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number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%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Acrylic </a:t>
                      </a:r>
                      <a:r>
                        <a:rPr lang="en-US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Styrenated</a:t>
                      </a: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Copolymer 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13463-67-7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&lt;20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</a:t>
                      </a:r>
                      <a:r>
                        <a:rPr lang="en-TT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alicum</a:t>
                      </a: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Carbonate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471-34-1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Kaolin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Calcium Carbonate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Coalescence Solvent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2, 2, 4- trimethyl-1 , 3- pentanediol </a:t>
                      </a:r>
                      <a:r>
                        <a:rPr lang="en-US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diisobutyrate</a:t>
                      </a:r>
                      <a:endParaRPr lang="en-US" sz="900" spc="5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2- octyl-2H- </a:t>
                      </a:r>
                      <a:r>
                        <a:rPr lang="en-US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isothiazol</a:t>
                      </a: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- 3- 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Ethanol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1, 2 – benzisothiazol-3(2H)- 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2-methylisothiazol-3(2H)-one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66402-68-4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1317-65-3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US" sz="900" spc="1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6846-50-0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26530-20-1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64-17-5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2634-33-5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2682-20-4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&lt;10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&lt;15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8770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05047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65062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83502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4461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monoxide, metal oxide/oxides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971155"/>
            <a:ext cx="4214495" cy="975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 liquid.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heated,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increase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container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burst,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subsequent explosion. Runoff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4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isolate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scene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removing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vicinity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a fire.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without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training.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done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keep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fire-exposed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971155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7D56F17F-2265-4307-AFAB-60704F5E9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7277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1229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action shall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personal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suitable training.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surrounding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unnecessary 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unprotected personnel from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walk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through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flares,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endParaRPr sz="900">
              <a:latin typeface="HelveticaNeueLTPro-Md"/>
              <a:cs typeface="HelveticaNeueLTPro-Md"/>
            </a:endParaRPr>
          </a:p>
          <a:p>
            <a:pPr marL="12700" marR="5715" algn="just">
              <a:lnSpc>
                <a:spcPts val="1000"/>
              </a:lnSpc>
              <a:spcBef>
                <a:spcPts val="4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 appropriate respirator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657927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5633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890929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C5763107-1389-437B-8EC4-EE0BF0381E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9116" y="2743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094C3BB1-306F-4E8B-BAB4-153941D8D038}"/>
              </a:ext>
            </a:extLst>
          </p:cNvPr>
          <p:cNvSpPr/>
          <p:nvPr/>
        </p:nvSpPr>
        <p:spPr>
          <a:xfrm>
            <a:off x="539116" y="2209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9">
            <a:extLst>
              <a:ext uri="{FF2B5EF4-FFF2-40B4-BE49-F238E27FC236}">
                <a16:creationId xmlns:a16="http://schemas.microsoft.com/office/drawing/2014/main" id="{80D5037F-772A-449D-8982-698FE9680EFA}"/>
              </a:ext>
            </a:extLst>
          </p:cNvPr>
          <p:cNvSpPr/>
          <p:nvPr/>
        </p:nvSpPr>
        <p:spPr>
          <a:xfrm flipV="1">
            <a:off x="525780" y="3124200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6">
            <a:extLst>
              <a:ext uri="{FF2B5EF4-FFF2-40B4-BE49-F238E27FC236}">
                <a16:creationId xmlns:a16="http://schemas.microsoft.com/office/drawing/2014/main" id="{62A61926-7E1E-4179-AA19-25BDB2B27312}"/>
              </a:ext>
            </a:extLst>
          </p:cNvPr>
          <p:cNvSpPr/>
          <p:nvPr/>
        </p:nvSpPr>
        <p:spPr>
          <a:xfrm>
            <a:off x="525780" y="1981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Table 39">
            <a:extLst>
              <a:ext uri="{FF2B5EF4-FFF2-40B4-BE49-F238E27FC236}">
                <a16:creationId xmlns:a16="http://schemas.microsoft.com/office/drawing/2014/main" id="{A1E3C2A2-2005-40F7-A46D-D3ECAC8F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35722"/>
              </p:ext>
            </p:extLst>
          </p:nvPr>
        </p:nvGraphicFramePr>
        <p:xfrm>
          <a:off x="457200" y="1752600"/>
          <a:ext cx="6342888" cy="4837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532">
                  <a:extLst>
                    <a:ext uri="{9D8B030D-6E8A-4147-A177-3AD203B41FA5}">
                      <a16:colId xmlns:a16="http://schemas.microsoft.com/office/drawing/2014/main" val="335568856"/>
                    </a:ext>
                  </a:extLst>
                </a:gridCol>
                <a:gridCol w="3575356">
                  <a:extLst>
                    <a:ext uri="{9D8B030D-6E8A-4147-A177-3AD203B41FA5}">
                      <a16:colId xmlns:a16="http://schemas.microsoft.com/office/drawing/2014/main" val="210527036"/>
                    </a:ext>
                  </a:extLst>
                </a:gridCol>
              </a:tblGrid>
              <a:tr h="201499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SURE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V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3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UES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1"/>
                  </a:ext>
                </a:extLst>
              </a:tr>
              <a:tr h="268666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IN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G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R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DI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NAM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OCC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</a:t>
                      </a:r>
                      <a:r>
                        <a:rPr kumimoji="0" lang="en-TT" sz="900" b="1" i="0" u="none" strike="noStrike" kern="1200" cap="none" spc="-5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</a:t>
                      </a:r>
                      <a:r>
                        <a:rPr kumimoji="0" lang="en-TT" sz="9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IONA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</a:t>
                      </a: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16367"/>
                  </a:ext>
                </a:extLst>
              </a:tr>
              <a:tr h="54559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Pro-Md"/>
                          <a:ea typeface="+mn-ea"/>
                          <a:cs typeface="Helvetica Neue LT Pro 75"/>
                        </a:rPr>
                        <a:t>TITANIUM DIOXIDE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Pro-Md"/>
                        <a:ea typeface="+mn-ea"/>
                        <a:cs typeface="Helvetica Neue LT Pro 75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8 hours.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521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Pro-Md"/>
                          <a:ea typeface="+mn-ea"/>
                          <a:cs typeface="Helvetica Neue LT Pro 75"/>
                        </a:rPr>
                        <a:t>DIURON (ISO)</a:t>
                      </a:r>
                      <a:endParaRPr lang="en-TT" sz="900" dirty="0">
                        <a:latin typeface="HelveticaNeueLTPro-Md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8 hours.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096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spc="40" dirty="0">
                          <a:solidFill>
                            <a:srgbClr val="025FAD"/>
                          </a:solidFill>
                          <a:latin typeface="HelveticaNeueLTPro-Md"/>
                          <a:cs typeface="Helvetica Neue LT Pro 75"/>
                        </a:rPr>
                        <a:t>ZINC OXIDE</a:t>
                      </a:r>
                      <a:endParaRPr lang="en-TT" sz="900" dirty="0">
                        <a:latin typeface="HelveticaNeueLTPro-Md"/>
                        <a:cs typeface="Helvetica Neue LT Pro 75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TWA: 2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 8 hours. Form: Respirable fraction 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STEL: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 15 minutes. Form: Respirable fraction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382891"/>
                  </a:ext>
                </a:extLst>
              </a:tr>
              <a:tr h="1395537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TITANIUM DIOXIDE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1989 (United States, 3/1989).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8 hours. Form: Respirable fraction TWA: 15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8 hours. Form: Total dust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NIOSH REL (United States, 1/2013).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10 hours. Form: Respirable fraction TWA: 10 mg/m3 10 hours. Form: Total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(United States, 6/2010).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 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8 hours. Form: Respirable fraction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15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8 hours. Form: Total dust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83649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PROPANE-1,2-DIOL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AIHA WEEL (United States, 10/2011).</a:t>
                      </a:r>
                    </a:p>
                    <a:p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10 mg/m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 8 hours.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20321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SILICON DIOXIDE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876800" algn="r"/>
                        </a:tabLst>
                      </a:pPr>
                      <a:r>
                        <a:rPr lang="en-US" sz="900" b="1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NIOSH REL (United States, 1/2013).</a:t>
                      </a:r>
                      <a:endParaRPr lang="en-TT" sz="900" b="1" spc="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876800" algn="r"/>
                        </a:tabLst>
                      </a:pPr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TWA: 6 mg/m</a:t>
                      </a:r>
                      <a:r>
                        <a:rPr lang="en-US" sz="900" spc="-20" baseline="300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 hours.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878704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BENZOPHENONE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958715" algn="r"/>
                        </a:tabLst>
                      </a:pPr>
                      <a:r>
                        <a:rPr lang="en-US" sz="900" b="1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AIHA WEEL (United States, 10/2011).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TWA: 0.5 mg/m</a:t>
                      </a:r>
                      <a:r>
                        <a:rPr lang="en-US" sz="900" spc="-10" baseline="300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hours.</a:t>
                      </a:r>
                      <a:endParaRPr lang="en-TT" sz="900" dirty="0">
                        <a:solidFill>
                          <a:srgbClr val="1C216F"/>
                        </a:solidFill>
                        <a:latin typeface="HelveticaNeueLTPro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939607"/>
                  </a:ext>
                </a:extLst>
              </a:tr>
            </a:tbl>
          </a:graphicData>
        </a:graphic>
      </p:graphicFrame>
      <p:sp>
        <p:nvSpPr>
          <p:cNvPr id="21" name="object 29">
            <a:extLst>
              <a:ext uri="{FF2B5EF4-FFF2-40B4-BE49-F238E27FC236}">
                <a16:creationId xmlns:a16="http://schemas.microsoft.com/office/drawing/2014/main" id="{B8EE4EA2-D4C3-4241-BDAE-BDBB4B8D5484}"/>
              </a:ext>
            </a:extLst>
          </p:cNvPr>
          <p:cNvSpPr/>
          <p:nvPr/>
        </p:nvSpPr>
        <p:spPr>
          <a:xfrm flipV="1">
            <a:off x="525780" y="3688081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DB4D23A5-A14C-4B5C-92AE-EDFB6CE44A90}"/>
              </a:ext>
            </a:extLst>
          </p:cNvPr>
          <p:cNvSpPr/>
          <p:nvPr/>
        </p:nvSpPr>
        <p:spPr>
          <a:xfrm flipV="1">
            <a:off x="472731" y="5029200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BAC852E1-B309-456B-B3AE-62E65FACD0C9}"/>
              </a:ext>
            </a:extLst>
          </p:cNvPr>
          <p:cNvSpPr/>
          <p:nvPr/>
        </p:nvSpPr>
        <p:spPr>
          <a:xfrm flipV="1">
            <a:off x="444500" y="5984864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43B8D8B4-864B-4C59-8F0A-7DABE4D52475}"/>
              </a:ext>
            </a:extLst>
          </p:cNvPr>
          <p:cNvSpPr/>
          <p:nvPr/>
        </p:nvSpPr>
        <p:spPr>
          <a:xfrm flipV="1">
            <a:off x="472731" y="5483072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A991DAC7-9FA2-41D4-849C-840DB04025C7}"/>
              </a:ext>
            </a:extLst>
          </p:cNvPr>
          <p:cNvSpPr txBox="1"/>
          <p:nvPr/>
        </p:nvSpPr>
        <p:spPr>
          <a:xfrm>
            <a:off x="491144" y="6773469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7681A2DC-0210-4B0D-AD27-893D6AB548CE}"/>
              </a:ext>
            </a:extLst>
          </p:cNvPr>
          <p:cNvSpPr txBox="1"/>
          <p:nvPr/>
        </p:nvSpPr>
        <p:spPr>
          <a:xfrm>
            <a:off x="2709579" y="7093836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1672C812-4EF1-4EFA-B920-FC4F655E83AB}"/>
              </a:ext>
            </a:extLst>
          </p:cNvPr>
          <p:cNvSpPr txBox="1"/>
          <p:nvPr/>
        </p:nvSpPr>
        <p:spPr>
          <a:xfrm>
            <a:off x="649894" y="7093836"/>
            <a:ext cx="14103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RECOMMENNDEED PROCEDURE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E119D948-272D-46C8-A21E-D05FF800C374}"/>
              </a:ext>
            </a:extLst>
          </p:cNvPr>
          <p:cNvSpPr txBox="1"/>
          <p:nvPr/>
        </p:nvSpPr>
        <p:spPr>
          <a:xfrm>
            <a:off x="2709579" y="8823384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E005E6D0-C3CF-4B57-8FA6-83E79EE4417E}"/>
              </a:ext>
            </a:extLst>
          </p:cNvPr>
          <p:cNvSpPr txBox="1"/>
          <p:nvPr/>
        </p:nvSpPr>
        <p:spPr>
          <a:xfrm>
            <a:off x="649894" y="8823384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7174229D-25A2-4347-911D-884F8E7E558F}"/>
              </a:ext>
            </a:extLst>
          </p:cNvPr>
          <p:cNvSpPr/>
          <p:nvPr/>
        </p:nvSpPr>
        <p:spPr>
          <a:xfrm>
            <a:off x="634059" y="874330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A51DF7F0-0E42-4CB8-8A08-ACC69D34D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5BE37605-1493-4712-8D00-00056A3EE370}"/>
              </a:ext>
            </a:extLst>
          </p:cNvPr>
          <p:cNvSpPr txBox="1"/>
          <p:nvPr/>
        </p:nvSpPr>
        <p:spPr>
          <a:xfrm>
            <a:off x="2675635" y="244462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85922750-0906-4FD5-AF3F-E8E061BE867A}"/>
              </a:ext>
            </a:extLst>
          </p:cNvPr>
          <p:cNvSpPr txBox="1"/>
          <p:nvPr/>
        </p:nvSpPr>
        <p:spPr>
          <a:xfrm>
            <a:off x="615950" y="2444620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id="{851C1A7B-9381-475D-8700-C6F7C69ADC63}"/>
              </a:ext>
            </a:extLst>
          </p:cNvPr>
          <p:cNvSpPr txBox="1"/>
          <p:nvPr/>
        </p:nvSpPr>
        <p:spPr>
          <a:xfrm>
            <a:off x="2675635" y="3158166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262F0124-4036-4155-8B64-61E4CACEAE64}"/>
              </a:ext>
            </a:extLst>
          </p:cNvPr>
          <p:cNvSpPr txBox="1"/>
          <p:nvPr/>
        </p:nvSpPr>
        <p:spPr>
          <a:xfrm>
            <a:off x="615950" y="3158166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0" name="object 27">
            <a:extLst>
              <a:ext uri="{FF2B5EF4-FFF2-40B4-BE49-F238E27FC236}">
                <a16:creationId xmlns:a16="http://schemas.microsoft.com/office/drawing/2014/main" id="{514EFABE-5CB5-4CC9-8815-E551D2FFCA48}"/>
              </a:ext>
            </a:extLst>
          </p:cNvPr>
          <p:cNvSpPr/>
          <p:nvPr/>
        </p:nvSpPr>
        <p:spPr>
          <a:xfrm>
            <a:off x="600115" y="236454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8">
            <a:extLst>
              <a:ext uri="{FF2B5EF4-FFF2-40B4-BE49-F238E27FC236}">
                <a16:creationId xmlns:a16="http://schemas.microsoft.com/office/drawing/2014/main" id="{74A77F30-78A0-4D44-87F8-6EDA118D0AA9}"/>
              </a:ext>
            </a:extLst>
          </p:cNvPr>
          <p:cNvSpPr/>
          <p:nvPr/>
        </p:nvSpPr>
        <p:spPr>
          <a:xfrm>
            <a:off x="600115" y="307808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BEC79B90-B199-44CE-905A-0688C42CB5AF}"/>
              </a:ext>
            </a:extLst>
          </p:cNvPr>
          <p:cNvSpPr txBox="1"/>
          <p:nvPr/>
        </p:nvSpPr>
        <p:spPr>
          <a:xfrm>
            <a:off x="2675635" y="1604073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06485A08-AFC1-4D7E-AAE9-28E0280805B7}"/>
              </a:ext>
            </a:extLst>
          </p:cNvPr>
          <p:cNvSpPr txBox="1"/>
          <p:nvPr/>
        </p:nvSpPr>
        <p:spPr>
          <a:xfrm>
            <a:off x="615950" y="160407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80FCF721-0EC0-4E49-8E27-9DFB73BB5128}"/>
              </a:ext>
            </a:extLst>
          </p:cNvPr>
          <p:cNvSpPr/>
          <p:nvPr/>
        </p:nvSpPr>
        <p:spPr>
          <a:xfrm>
            <a:off x="600115" y="1524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9">
            <a:extLst>
              <a:ext uri="{FF2B5EF4-FFF2-40B4-BE49-F238E27FC236}">
                <a16:creationId xmlns:a16="http://schemas.microsoft.com/office/drawing/2014/main" id="{36EE6409-7EF6-43C0-9BF3-D7E080759BE2}"/>
              </a:ext>
            </a:extLst>
          </p:cNvPr>
          <p:cNvSpPr txBox="1"/>
          <p:nvPr/>
        </p:nvSpPr>
        <p:spPr>
          <a:xfrm>
            <a:off x="2675635" y="421246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6" name="object 20">
            <a:extLst>
              <a:ext uri="{FF2B5EF4-FFF2-40B4-BE49-F238E27FC236}">
                <a16:creationId xmlns:a16="http://schemas.microsoft.com/office/drawing/2014/main" id="{448A4217-EFD8-44AF-AFC2-E7988F453951}"/>
              </a:ext>
            </a:extLst>
          </p:cNvPr>
          <p:cNvSpPr txBox="1"/>
          <p:nvPr/>
        </p:nvSpPr>
        <p:spPr>
          <a:xfrm>
            <a:off x="615950" y="4212460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7" name="object 21">
            <a:extLst>
              <a:ext uri="{FF2B5EF4-FFF2-40B4-BE49-F238E27FC236}">
                <a16:creationId xmlns:a16="http://schemas.microsoft.com/office/drawing/2014/main" id="{49AC6A2B-E0D1-46E9-9B15-BB856CF9A6F0}"/>
              </a:ext>
            </a:extLst>
          </p:cNvPr>
          <p:cNvSpPr txBox="1"/>
          <p:nvPr/>
        </p:nvSpPr>
        <p:spPr>
          <a:xfrm>
            <a:off x="2675635" y="4926005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8" name="object 22">
            <a:extLst>
              <a:ext uri="{FF2B5EF4-FFF2-40B4-BE49-F238E27FC236}">
                <a16:creationId xmlns:a16="http://schemas.microsoft.com/office/drawing/2014/main" id="{322729E6-75D9-4891-AAF4-41609D353B2C}"/>
              </a:ext>
            </a:extLst>
          </p:cNvPr>
          <p:cNvSpPr txBox="1"/>
          <p:nvPr/>
        </p:nvSpPr>
        <p:spPr>
          <a:xfrm>
            <a:off x="615950" y="4926005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9" name="object 23">
            <a:extLst>
              <a:ext uri="{FF2B5EF4-FFF2-40B4-BE49-F238E27FC236}">
                <a16:creationId xmlns:a16="http://schemas.microsoft.com/office/drawing/2014/main" id="{5D601802-FDCA-43EE-B511-7004C7A36D60}"/>
              </a:ext>
            </a:extLst>
          </p:cNvPr>
          <p:cNvSpPr txBox="1"/>
          <p:nvPr/>
        </p:nvSpPr>
        <p:spPr>
          <a:xfrm>
            <a:off x="2675635" y="6020551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0" name="object 24">
            <a:extLst>
              <a:ext uri="{FF2B5EF4-FFF2-40B4-BE49-F238E27FC236}">
                <a16:creationId xmlns:a16="http://schemas.microsoft.com/office/drawing/2014/main" id="{0EEAF0A3-D0AE-4335-8571-C69FD889F181}"/>
              </a:ext>
            </a:extLst>
          </p:cNvPr>
          <p:cNvSpPr txBox="1"/>
          <p:nvPr/>
        </p:nvSpPr>
        <p:spPr>
          <a:xfrm>
            <a:off x="615950" y="6020551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D41066F9-4A7D-4F5C-A8EB-C2CCFB19FC58}"/>
              </a:ext>
            </a:extLst>
          </p:cNvPr>
          <p:cNvSpPr/>
          <p:nvPr/>
        </p:nvSpPr>
        <p:spPr>
          <a:xfrm>
            <a:off x="600115" y="41323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04632291-92F6-4AD3-82B6-66AEB00F7A6E}"/>
              </a:ext>
            </a:extLst>
          </p:cNvPr>
          <p:cNvSpPr/>
          <p:nvPr/>
        </p:nvSpPr>
        <p:spPr>
          <a:xfrm>
            <a:off x="600115" y="484592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1">
            <a:extLst>
              <a:ext uri="{FF2B5EF4-FFF2-40B4-BE49-F238E27FC236}">
                <a16:creationId xmlns:a16="http://schemas.microsoft.com/office/drawing/2014/main" id="{012C2FA7-CB4E-4C1F-9665-C963E5E159F3}"/>
              </a:ext>
            </a:extLst>
          </p:cNvPr>
          <p:cNvSpPr/>
          <p:nvPr/>
        </p:nvSpPr>
        <p:spPr>
          <a:xfrm>
            <a:off x="600115" y="594047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8">
            <a:extLst>
              <a:ext uri="{FF2B5EF4-FFF2-40B4-BE49-F238E27FC236}">
                <a16:creationId xmlns:a16="http://schemas.microsoft.com/office/drawing/2014/main" id="{5C5F7054-4BB5-4F38-8E79-2A61944A32CD}"/>
              </a:ext>
            </a:extLst>
          </p:cNvPr>
          <p:cNvSpPr txBox="1"/>
          <p:nvPr/>
        </p:nvSpPr>
        <p:spPr>
          <a:xfrm>
            <a:off x="457200" y="66294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30E02A7C-6A90-4B5C-909E-DE5C4192872C}"/>
              </a:ext>
            </a:extLst>
          </p:cNvPr>
          <p:cNvSpPr txBox="1"/>
          <p:nvPr/>
        </p:nvSpPr>
        <p:spPr>
          <a:xfrm>
            <a:off x="615950" y="6949767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4CF0764F-D91A-4B99-8792-45DFC5B7A3DA}"/>
              </a:ext>
            </a:extLst>
          </p:cNvPr>
          <p:cNvSpPr txBox="1"/>
          <p:nvPr/>
        </p:nvSpPr>
        <p:spPr>
          <a:xfrm>
            <a:off x="615950" y="7356167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7" name="object 11">
            <a:extLst>
              <a:ext uri="{FF2B5EF4-FFF2-40B4-BE49-F238E27FC236}">
                <a16:creationId xmlns:a16="http://schemas.microsoft.com/office/drawing/2014/main" id="{E90F0DB4-316B-45F8-9B3C-6624E4B05032}"/>
              </a:ext>
            </a:extLst>
          </p:cNvPr>
          <p:cNvSpPr txBox="1"/>
          <p:nvPr/>
        </p:nvSpPr>
        <p:spPr>
          <a:xfrm>
            <a:off x="2667000" y="73561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8" name="object 12">
            <a:extLst>
              <a:ext uri="{FF2B5EF4-FFF2-40B4-BE49-F238E27FC236}">
                <a16:creationId xmlns:a16="http://schemas.microsoft.com/office/drawing/2014/main" id="{5BEEC65C-7D26-42F2-B120-F5A6E801CE6B}"/>
              </a:ext>
            </a:extLst>
          </p:cNvPr>
          <p:cNvSpPr txBox="1"/>
          <p:nvPr/>
        </p:nvSpPr>
        <p:spPr>
          <a:xfrm>
            <a:off x="615950" y="7762567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9" name="object 13">
            <a:extLst>
              <a:ext uri="{FF2B5EF4-FFF2-40B4-BE49-F238E27FC236}">
                <a16:creationId xmlns:a16="http://schemas.microsoft.com/office/drawing/2014/main" id="{63710C30-EB26-4C30-8056-4C0C60D700B9}"/>
              </a:ext>
            </a:extLst>
          </p:cNvPr>
          <p:cNvSpPr txBox="1"/>
          <p:nvPr/>
        </p:nvSpPr>
        <p:spPr>
          <a:xfrm>
            <a:off x="2667000" y="77625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0" name="object 14">
            <a:extLst>
              <a:ext uri="{FF2B5EF4-FFF2-40B4-BE49-F238E27FC236}">
                <a16:creationId xmlns:a16="http://schemas.microsoft.com/office/drawing/2014/main" id="{E936CDF9-9698-47D5-A576-7DA390C29767}"/>
              </a:ext>
            </a:extLst>
          </p:cNvPr>
          <p:cNvSpPr txBox="1"/>
          <p:nvPr/>
        </p:nvSpPr>
        <p:spPr>
          <a:xfrm>
            <a:off x="615950" y="8168967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8F909A13-246F-45F0-B02B-784C71DCA40C}"/>
              </a:ext>
            </a:extLst>
          </p:cNvPr>
          <p:cNvSpPr txBox="1"/>
          <p:nvPr/>
        </p:nvSpPr>
        <p:spPr>
          <a:xfrm>
            <a:off x="2667000" y="81689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3C774C7-CBB3-409C-9385-9313872D5A3D}"/>
              </a:ext>
            </a:extLst>
          </p:cNvPr>
          <p:cNvSpPr txBox="1"/>
          <p:nvPr/>
        </p:nvSpPr>
        <p:spPr>
          <a:xfrm>
            <a:off x="615950" y="8575367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3" name="object 17">
            <a:extLst>
              <a:ext uri="{FF2B5EF4-FFF2-40B4-BE49-F238E27FC236}">
                <a16:creationId xmlns:a16="http://schemas.microsoft.com/office/drawing/2014/main" id="{4BB43FC9-ADDB-4FF9-9623-21AE98CDD817}"/>
              </a:ext>
            </a:extLst>
          </p:cNvPr>
          <p:cNvSpPr txBox="1"/>
          <p:nvPr/>
        </p:nvSpPr>
        <p:spPr>
          <a:xfrm>
            <a:off x="2667000" y="85753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4" name="object 18">
            <a:extLst>
              <a:ext uri="{FF2B5EF4-FFF2-40B4-BE49-F238E27FC236}">
                <a16:creationId xmlns:a16="http://schemas.microsoft.com/office/drawing/2014/main" id="{18E3CED4-39BA-4E10-8FAB-287C517A9D50}"/>
              </a:ext>
            </a:extLst>
          </p:cNvPr>
          <p:cNvSpPr txBox="1"/>
          <p:nvPr/>
        </p:nvSpPr>
        <p:spPr>
          <a:xfrm>
            <a:off x="615950" y="8981767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19">
            <a:extLst>
              <a:ext uri="{FF2B5EF4-FFF2-40B4-BE49-F238E27FC236}">
                <a16:creationId xmlns:a16="http://schemas.microsoft.com/office/drawing/2014/main" id="{90A283B5-19F4-41A6-BB30-512A051062C3}"/>
              </a:ext>
            </a:extLst>
          </p:cNvPr>
          <p:cNvSpPr txBox="1"/>
          <p:nvPr/>
        </p:nvSpPr>
        <p:spPr>
          <a:xfrm>
            <a:off x="2667000" y="89817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6" name="object 34">
            <a:extLst>
              <a:ext uri="{FF2B5EF4-FFF2-40B4-BE49-F238E27FC236}">
                <a16:creationId xmlns:a16="http://schemas.microsoft.com/office/drawing/2014/main" id="{AEE5FD54-DDA1-40B6-8F47-AEDFD1947551}"/>
              </a:ext>
            </a:extLst>
          </p:cNvPr>
          <p:cNvSpPr/>
          <p:nvPr/>
        </p:nvSpPr>
        <p:spPr>
          <a:xfrm>
            <a:off x="600115" y="724839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6">
            <a:extLst>
              <a:ext uri="{FF2B5EF4-FFF2-40B4-BE49-F238E27FC236}">
                <a16:creationId xmlns:a16="http://schemas.microsoft.com/office/drawing/2014/main" id="{5D06D73E-AE79-4128-B85C-825B9CFF887A}"/>
              </a:ext>
            </a:extLst>
          </p:cNvPr>
          <p:cNvSpPr/>
          <p:nvPr/>
        </p:nvSpPr>
        <p:spPr>
          <a:xfrm>
            <a:off x="600115" y="805611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8">
            <a:extLst>
              <a:ext uri="{FF2B5EF4-FFF2-40B4-BE49-F238E27FC236}">
                <a16:creationId xmlns:a16="http://schemas.microsoft.com/office/drawing/2014/main" id="{88D7E942-7249-4FDF-B0DF-13F46728E892}"/>
              </a:ext>
            </a:extLst>
          </p:cNvPr>
          <p:cNvSpPr/>
          <p:nvPr/>
        </p:nvSpPr>
        <p:spPr>
          <a:xfrm>
            <a:off x="600115" y="886383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0">
            <a:extLst>
              <a:ext uri="{FF2B5EF4-FFF2-40B4-BE49-F238E27FC236}">
                <a16:creationId xmlns:a16="http://schemas.microsoft.com/office/drawing/2014/main" id="{B9167D82-E763-42FE-BDE1-18352F1382BB}"/>
              </a:ext>
            </a:extLst>
          </p:cNvPr>
          <p:cNvSpPr/>
          <p:nvPr/>
        </p:nvSpPr>
        <p:spPr>
          <a:xfrm>
            <a:off x="594359" y="765226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2">
            <a:extLst>
              <a:ext uri="{FF2B5EF4-FFF2-40B4-BE49-F238E27FC236}">
                <a16:creationId xmlns:a16="http://schemas.microsoft.com/office/drawing/2014/main" id="{F5B9578F-5253-4758-96E0-EA84546BBC73}"/>
              </a:ext>
            </a:extLst>
          </p:cNvPr>
          <p:cNvSpPr/>
          <p:nvPr/>
        </p:nvSpPr>
        <p:spPr>
          <a:xfrm>
            <a:off x="600115" y="845998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2F4A3AC9-AD82-4F7A-B504-C55581577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2578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76E57D-F301-4A9B-ABBB-201F5CB7AF5B}"/>
              </a:ext>
            </a:extLst>
          </p:cNvPr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03EF8DA-4761-4A6B-8D08-2991DD448726}"/>
              </a:ext>
            </a:extLst>
          </p:cNvPr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3FDBBE1-AE69-4402-B00C-DA03B30F856F}"/>
                </a:ext>
              </a:extLst>
            </p:cNvPr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E932B3-9D27-49BC-9B9E-AF420F94ACDA}"/>
                </a:ext>
              </a:extLst>
            </p:cNvPr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BB3ECA6-992C-40BF-A26E-AA7A00C5D878}"/>
                </a:ext>
              </a:extLst>
            </p:cNvPr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476607F-6C62-4C43-A11A-3CF82CE3B53D}"/>
                </a:ext>
              </a:extLst>
            </p:cNvPr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B73ADFBB-D6ED-4910-8994-D882B2ABDF4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D7525C29-7B1B-4E22-89A1-25BA1D3E6F03}"/>
              </a:ext>
            </a:extLst>
          </p:cNvPr>
          <p:cNvSpPr txBox="1"/>
          <p:nvPr/>
        </p:nvSpPr>
        <p:spPr>
          <a:xfrm>
            <a:off x="615950" y="1415869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4600B1DA-D566-459C-9420-B78BE0ECB4DD}"/>
              </a:ext>
            </a:extLst>
          </p:cNvPr>
          <p:cNvSpPr txBox="1"/>
          <p:nvPr/>
        </p:nvSpPr>
        <p:spPr>
          <a:xfrm>
            <a:off x="2667000" y="1415869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&gt;61°C (&gt;141.8°F)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2" name="object 22">
            <a:extLst>
              <a:ext uri="{FF2B5EF4-FFF2-40B4-BE49-F238E27FC236}">
                <a16:creationId xmlns:a16="http://schemas.microsoft.com/office/drawing/2014/main" id="{2F9830FC-3BF6-4302-9650-D4A38B11D299}"/>
              </a:ext>
            </a:extLst>
          </p:cNvPr>
          <p:cNvSpPr txBox="1"/>
          <p:nvPr/>
        </p:nvSpPr>
        <p:spPr>
          <a:xfrm>
            <a:off x="615950" y="1822269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508E8DB7-F014-4CA5-BAA4-5E683B912088}"/>
              </a:ext>
            </a:extLst>
          </p:cNvPr>
          <p:cNvSpPr txBox="1"/>
          <p:nvPr/>
        </p:nvSpPr>
        <p:spPr>
          <a:xfrm>
            <a:off x="2667000" y="18222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4" name="object 24">
            <a:extLst>
              <a:ext uri="{FF2B5EF4-FFF2-40B4-BE49-F238E27FC236}">
                <a16:creationId xmlns:a16="http://schemas.microsoft.com/office/drawing/2014/main" id="{FA7EAD6F-5EBB-4B96-9540-9B8F4138B3E4}"/>
              </a:ext>
            </a:extLst>
          </p:cNvPr>
          <p:cNvSpPr txBox="1"/>
          <p:nvPr/>
        </p:nvSpPr>
        <p:spPr>
          <a:xfrm>
            <a:off x="615950" y="2228669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25">
            <a:extLst>
              <a:ext uri="{FF2B5EF4-FFF2-40B4-BE49-F238E27FC236}">
                <a16:creationId xmlns:a16="http://schemas.microsoft.com/office/drawing/2014/main" id="{E6456CD0-B819-4B3A-A7B2-15B2469DDA4E}"/>
              </a:ext>
            </a:extLst>
          </p:cNvPr>
          <p:cNvSpPr txBox="1"/>
          <p:nvPr/>
        </p:nvSpPr>
        <p:spPr>
          <a:xfrm>
            <a:off x="2667000" y="22286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284D7D64-5D3A-4776-AE65-2468C52C1009}"/>
              </a:ext>
            </a:extLst>
          </p:cNvPr>
          <p:cNvSpPr txBox="1"/>
          <p:nvPr/>
        </p:nvSpPr>
        <p:spPr>
          <a:xfrm>
            <a:off x="615950" y="2635069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27">
            <a:extLst>
              <a:ext uri="{FF2B5EF4-FFF2-40B4-BE49-F238E27FC236}">
                <a16:creationId xmlns:a16="http://schemas.microsoft.com/office/drawing/2014/main" id="{5ECDB01C-3338-4CC1-8B13-3487C68DFDE6}"/>
              </a:ext>
            </a:extLst>
          </p:cNvPr>
          <p:cNvSpPr txBox="1"/>
          <p:nvPr/>
        </p:nvSpPr>
        <p:spPr>
          <a:xfrm>
            <a:off x="2667000" y="26350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8" name="object 28">
            <a:extLst>
              <a:ext uri="{FF2B5EF4-FFF2-40B4-BE49-F238E27FC236}">
                <a16:creationId xmlns:a16="http://schemas.microsoft.com/office/drawing/2014/main" id="{DB679894-B4BB-4622-A73F-04804B32EF2F}"/>
              </a:ext>
            </a:extLst>
          </p:cNvPr>
          <p:cNvSpPr txBox="1"/>
          <p:nvPr/>
        </p:nvSpPr>
        <p:spPr>
          <a:xfrm>
            <a:off x="615950" y="3041469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9" name="object 29">
            <a:extLst>
              <a:ext uri="{FF2B5EF4-FFF2-40B4-BE49-F238E27FC236}">
                <a16:creationId xmlns:a16="http://schemas.microsoft.com/office/drawing/2014/main" id="{7BD295C8-FE3A-4B85-9D47-DA315FC774C7}"/>
              </a:ext>
            </a:extLst>
          </p:cNvPr>
          <p:cNvSpPr txBox="1"/>
          <p:nvPr/>
        </p:nvSpPr>
        <p:spPr>
          <a:xfrm>
            <a:off x="2667000" y="30414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0" name="object 30">
            <a:extLst>
              <a:ext uri="{FF2B5EF4-FFF2-40B4-BE49-F238E27FC236}">
                <a16:creationId xmlns:a16="http://schemas.microsoft.com/office/drawing/2014/main" id="{3C1C62A9-3F9C-45F9-A478-EB97B8E3FA9D}"/>
              </a:ext>
            </a:extLst>
          </p:cNvPr>
          <p:cNvSpPr txBox="1"/>
          <p:nvPr/>
        </p:nvSpPr>
        <p:spPr>
          <a:xfrm>
            <a:off x="615950" y="3447869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1" name="object 31">
            <a:extLst>
              <a:ext uri="{FF2B5EF4-FFF2-40B4-BE49-F238E27FC236}">
                <a16:creationId xmlns:a16="http://schemas.microsoft.com/office/drawing/2014/main" id="{5162B233-977A-4DE1-9426-36C36B43E6F2}"/>
              </a:ext>
            </a:extLst>
          </p:cNvPr>
          <p:cNvSpPr txBox="1"/>
          <p:nvPr/>
        </p:nvSpPr>
        <p:spPr>
          <a:xfrm>
            <a:off x="2667000" y="3447869"/>
            <a:ext cx="838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1.33   g/cm³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7A3AAD51-9880-44ED-92AF-3FC8BC035C26}"/>
              </a:ext>
            </a:extLst>
          </p:cNvPr>
          <p:cNvSpPr txBox="1"/>
          <p:nvPr/>
        </p:nvSpPr>
        <p:spPr>
          <a:xfrm>
            <a:off x="615950" y="3854269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3" name="object 33">
            <a:extLst>
              <a:ext uri="{FF2B5EF4-FFF2-40B4-BE49-F238E27FC236}">
                <a16:creationId xmlns:a16="http://schemas.microsoft.com/office/drawing/2014/main" id="{75C9BCCB-F1E7-492E-A5C0-EC2D0683C571}"/>
              </a:ext>
            </a:extLst>
          </p:cNvPr>
          <p:cNvSpPr txBox="1"/>
          <p:nvPr/>
        </p:nvSpPr>
        <p:spPr>
          <a:xfrm>
            <a:off x="2667000" y="3854269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1FA05C0F-32DC-4BD7-B46B-F5711A5F583D}"/>
              </a:ext>
            </a:extLst>
          </p:cNvPr>
          <p:cNvSpPr/>
          <p:nvPr/>
        </p:nvSpPr>
        <p:spPr>
          <a:xfrm>
            <a:off x="600115" y="169926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7">
            <a:extLst>
              <a:ext uri="{FF2B5EF4-FFF2-40B4-BE49-F238E27FC236}">
                <a16:creationId xmlns:a16="http://schemas.microsoft.com/office/drawing/2014/main" id="{EEA37B4B-8194-4FD1-8266-50649F6F4307}"/>
              </a:ext>
            </a:extLst>
          </p:cNvPr>
          <p:cNvSpPr/>
          <p:nvPr/>
        </p:nvSpPr>
        <p:spPr>
          <a:xfrm>
            <a:off x="600115" y="25069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9">
            <a:extLst>
              <a:ext uri="{FF2B5EF4-FFF2-40B4-BE49-F238E27FC236}">
                <a16:creationId xmlns:a16="http://schemas.microsoft.com/office/drawing/2014/main" id="{86EDF19D-B37F-4AF4-B7A5-E2FBD22F1F69}"/>
              </a:ext>
            </a:extLst>
          </p:cNvPr>
          <p:cNvSpPr/>
          <p:nvPr/>
        </p:nvSpPr>
        <p:spPr>
          <a:xfrm>
            <a:off x="600115" y="291084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41">
            <a:extLst>
              <a:ext uri="{FF2B5EF4-FFF2-40B4-BE49-F238E27FC236}">
                <a16:creationId xmlns:a16="http://schemas.microsoft.com/office/drawing/2014/main" id="{B5D52C5B-0C44-4F4F-874F-929B32296203}"/>
              </a:ext>
            </a:extLst>
          </p:cNvPr>
          <p:cNvSpPr/>
          <p:nvPr/>
        </p:nvSpPr>
        <p:spPr>
          <a:xfrm>
            <a:off x="600115" y="210311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43">
            <a:extLst>
              <a:ext uri="{FF2B5EF4-FFF2-40B4-BE49-F238E27FC236}">
                <a16:creationId xmlns:a16="http://schemas.microsoft.com/office/drawing/2014/main" id="{6117858C-C8C5-4FCB-AAAA-763BB27BCCFF}"/>
              </a:ext>
            </a:extLst>
          </p:cNvPr>
          <p:cNvSpPr/>
          <p:nvPr/>
        </p:nvSpPr>
        <p:spPr>
          <a:xfrm>
            <a:off x="600115" y="12954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44">
            <a:extLst>
              <a:ext uri="{FF2B5EF4-FFF2-40B4-BE49-F238E27FC236}">
                <a16:creationId xmlns:a16="http://schemas.microsoft.com/office/drawing/2014/main" id="{C4C191B8-ABC6-475D-8378-0D0B06E9F148}"/>
              </a:ext>
            </a:extLst>
          </p:cNvPr>
          <p:cNvSpPr/>
          <p:nvPr/>
        </p:nvSpPr>
        <p:spPr>
          <a:xfrm>
            <a:off x="600115" y="33147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45">
            <a:extLst>
              <a:ext uri="{FF2B5EF4-FFF2-40B4-BE49-F238E27FC236}">
                <a16:creationId xmlns:a16="http://schemas.microsoft.com/office/drawing/2014/main" id="{F3C43804-44AA-4818-8C0E-D7624DA9F4FF}"/>
              </a:ext>
            </a:extLst>
          </p:cNvPr>
          <p:cNvSpPr/>
          <p:nvPr/>
        </p:nvSpPr>
        <p:spPr>
          <a:xfrm>
            <a:off x="600115" y="371855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46">
            <a:extLst>
              <a:ext uri="{FF2B5EF4-FFF2-40B4-BE49-F238E27FC236}">
                <a16:creationId xmlns:a16="http://schemas.microsoft.com/office/drawing/2014/main" id="{B43F2F3C-74F5-48E7-B524-80A1BE005388}"/>
              </a:ext>
            </a:extLst>
          </p:cNvPr>
          <p:cNvSpPr/>
          <p:nvPr/>
        </p:nvSpPr>
        <p:spPr>
          <a:xfrm>
            <a:off x="686792" y="466130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7">
            <a:extLst>
              <a:ext uri="{FF2B5EF4-FFF2-40B4-BE49-F238E27FC236}">
                <a16:creationId xmlns:a16="http://schemas.microsoft.com/office/drawing/2014/main" id="{0B87963E-A6E3-497F-9413-A567B8EF73AA}"/>
              </a:ext>
            </a:extLst>
          </p:cNvPr>
          <p:cNvSpPr/>
          <p:nvPr/>
        </p:nvSpPr>
        <p:spPr>
          <a:xfrm>
            <a:off x="686792" y="525172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48">
            <a:extLst>
              <a:ext uri="{FF2B5EF4-FFF2-40B4-BE49-F238E27FC236}">
                <a16:creationId xmlns:a16="http://schemas.microsoft.com/office/drawing/2014/main" id="{86E90797-4F96-4A7B-9617-3CE4537091D6}"/>
              </a:ext>
            </a:extLst>
          </p:cNvPr>
          <p:cNvSpPr/>
          <p:nvPr/>
        </p:nvSpPr>
        <p:spPr>
          <a:xfrm>
            <a:off x="686792" y="5715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9">
            <a:extLst>
              <a:ext uri="{FF2B5EF4-FFF2-40B4-BE49-F238E27FC236}">
                <a16:creationId xmlns:a16="http://schemas.microsoft.com/office/drawing/2014/main" id="{C0597142-044D-44F4-A6CB-F915AF8DF952}"/>
              </a:ext>
            </a:extLst>
          </p:cNvPr>
          <p:cNvSpPr txBox="1"/>
          <p:nvPr/>
        </p:nvSpPr>
        <p:spPr>
          <a:xfrm>
            <a:off x="543877" y="40386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0" name="object 50">
            <a:extLst>
              <a:ext uri="{FF2B5EF4-FFF2-40B4-BE49-F238E27FC236}">
                <a16:creationId xmlns:a16="http://schemas.microsoft.com/office/drawing/2014/main" id="{107C23FD-3C6F-48F4-896F-1D5268FC9E0E}"/>
              </a:ext>
            </a:extLst>
          </p:cNvPr>
          <p:cNvSpPr txBox="1"/>
          <p:nvPr/>
        </p:nvSpPr>
        <p:spPr>
          <a:xfrm>
            <a:off x="702627" y="4343400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1" name="object 51">
            <a:extLst>
              <a:ext uri="{FF2B5EF4-FFF2-40B4-BE49-F238E27FC236}">
                <a16:creationId xmlns:a16="http://schemas.microsoft.com/office/drawing/2014/main" id="{9971AD57-1A7B-4661-87C3-590CA60D46C8}"/>
              </a:ext>
            </a:extLst>
          </p:cNvPr>
          <p:cNvSpPr txBox="1"/>
          <p:nvPr/>
        </p:nvSpPr>
        <p:spPr>
          <a:xfrm>
            <a:off x="2762312" y="4806817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2" name="object 52">
            <a:extLst>
              <a:ext uri="{FF2B5EF4-FFF2-40B4-BE49-F238E27FC236}">
                <a16:creationId xmlns:a16="http://schemas.microsoft.com/office/drawing/2014/main" id="{A35E4F09-1587-4904-BD3F-FA1122881331}"/>
              </a:ext>
            </a:extLst>
          </p:cNvPr>
          <p:cNvSpPr txBox="1"/>
          <p:nvPr/>
        </p:nvSpPr>
        <p:spPr>
          <a:xfrm>
            <a:off x="702627" y="4806817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3" name="object 53">
            <a:extLst>
              <a:ext uri="{FF2B5EF4-FFF2-40B4-BE49-F238E27FC236}">
                <a16:creationId xmlns:a16="http://schemas.microsoft.com/office/drawing/2014/main" id="{4B4B4D5C-6A18-4341-B3A6-B737F5FA09EB}"/>
              </a:ext>
            </a:extLst>
          </p:cNvPr>
          <p:cNvSpPr txBox="1"/>
          <p:nvPr/>
        </p:nvSpPr>
        <p:spPr>
          <a:xfrm>
            <a:off x="2762312" y="5397232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4" name="object 54">
            <a:extLst>
              <a:ext uri="{FF2B5EF4-FFF2-40B4-BE49-F238E27FC236}">
                <a16:creationId xmlns:a16="http://schemas.microsoft.com/office/drawing/2014/main" id="{4B3BA75E-905B-4AE7-AA08-EC2C209BEAEC}"/>
              </a:ext>
            </a:extLst>
          </p:cNvPr>
          <p:cNvSpPr txBox="1"/>
          <p:nvPr/>
        </p:nvSpPr>
        <p:spPr>
          <a:xfrm>
            <a:off x="702627" y="5397232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5" name="object 55">
            <a:extLst>
              <a:ext uri="{FF2B5EF4-FFF2-40B4-BE49-F238E27FC236}">
                <a16:creationId xmlns:a16="http://schemas.microsoft.com/office/drawing/2014/main" id="{2D912F2E-CE23-4843-A6CA-DC3164AF55A0}"/>
              </a:ext>
            </a:extLst>
          </p:cNvPr>
          <p:cNvSpPr txBox="1"/>
          <p:nvPr/>
        </p:nvSpPr>
        <p:spPr>
          <a:xfrm>
            <a:off x="2762312" y="5924013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6" name="object 56">
            <a:extLst>
              <a:ext uri="{FF2B5EF4-FFF2-40B4-BE49-F238E27FC236}">
                <a16:creationId xmlns:a16="http://schemas.microsoft.com/office/drawing/2014/main" id="{2F20B06A-490D-4CF6-93E2-81FF53D52727}"/>
              </a:ext>
            </a:extLst>
          </p:cNvPr>
          <p:cNvSpPr txBox="1"/>
          <p:nvPr/>
        </p:nvSpPr>
        <p:spPr>
          <a:xfrm>
            <a:off x="702627" y="5924013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7" name="object 8">
            <a:extLst>
              <a:ext uri="{FF2B5EF4-FFF2-40B4-BE49-F238E27FC236}">
                <a16:creationId xmlns:a16="http://schemas.microsoft.com/office/drawing/2014/main" id="{30EBAE25-082E-4D20-8193-AE4962CE13BE}"/>
              </a:ext>
            </a:extLst>
          </p:cNvPr>
          <p:cNvSpPr txBox="1"/>
          <p:nvPr/>
        </p:nvSpPr>
        <p:spPr>
          <a:xfrm>
            <a:off x="539433" y="6172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8" name="object 9">
            <a:extLst>
              <a:ext uri="{FF2B5EF4-FFF2-40B4-BE49-F238E27FC236}">
                <a16:creationId xmlns:a16="http://schemas.microsoft.com/office/drawing/2014/main" id="{D6E233C6-E732-4DD7-9D79-05C381FCD357}"/>
              </a:ext>
            </a:extLst>
          </p:cNvPr>
          <p:cNvSpPr txBox="1"/>
          <p:nvPr/>
        </p:nvSpPr>
        <p:spPr>
          <a:xfrm>
            <a:off x="698183" y="6465140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9" name="object 10">
            <a:extLst>
              <a:ext uri="{FF2B5EF4-FFF2-40B4-BE49-F238E27FC236}">
                <a16:creationId xmlns:a16="http://schemas.microsoft.com/office/drawing/2014/main" id="{1EFC4957-BCC6-48C1-AC1F-E5B939B51EE4}"/>
              </a:ext>
            </a:extLst>
          </p:cNvPr>
          <p:cNvSpPr txBox="1"/>
          <p:nvPr/>
        </p:nvSpPr>
        <p:spPr>
          <a:xfrm>
            <a:off x="698183" y="6642940"/>
            <a:ext cx="732155" cy="6668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0" name="object 11">
            <a:extLst>
              <a:ext uri="{FF2B5EF4-FFF2-40B4-BE49-F238E27FC236}">
                <a16:creationId xmlns:a16="http://schemas.microsoft.com/office/drawing/2014/main" id="{BA471C4A-BFEB-4F57-AB32-A79923AD917D}"/>
              </a:ext>
            </a:extLst>
          </p:cNvPr>
          <p:cNvSpPr txBox="1"/>
          <p:nvPr/>
        </p:nvSpPr>
        <p:spPr>
          <a:xfrm>
            <a:off x="2507893" y="6642940"/>
            <a:ext cx="321314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	          No known significant effects or critical hazards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skin irritation. May cause sensitization by skin contact.			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eyes.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1" name="object 18">
            <a:extLst>
              <a:ext uri="{FF2B5EF4-FFF2-40B4-BE49-F238E27FC236}">
                <a16:creationId xmlns:a16="http://schemas.microsoft.com/office/drawing/2014/main" id="{06B73EDC-CDA8-4016-AE8D-8B11C0ED50A9}"/>
              </a:ext>
            </a:extLst>
          </p:cNvPr>
          <p:cNvSpPr/>
          <p:nvPr/>
        </p:nvSpPr>
        <p:spPr>
          <a:xfrm>
            <a:off x="539433" y="730749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0BE143D1-9D01-4D5C-960B-0E0706C6C84D}"/>
              </a:ext>
            </a:extLst>
          </p:cNvPr>
          <p:cNvSpPr txBox="1"/>
          <p:nvPr/>
        </p:nvSpPr>
        <p:spPr>
          <a:xfrm>
            <a:off x="698183" y="7418653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3" name="object 21">
            <a:extLst>
              <a:ext uri="{FF2B5EF4-FFF2-40B4-BE49-F238E27FC236}">
                <a16:creationId xmlns:a16="http://schemas.microsoft.com/office/drawing/2014/main" id="{CE23E45D-72C1-460C-88A2-F89FDFE5C1A2}"/>
              </a:ext>
            </a:extLst>
          </p:cNvPr>
          <p:cNvSpPr txBox="1"/>
          <p:nvPr/>
        </p:nvSpPr>
        <p:spPr>
          <a:xfrm>
            <a:off x="2507933" y="7418653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4" name="object 22">
            <a:extLst>
              <a:ext uri="{FF2B5EF4-FFF2-40B4-BE49-F238E27FC236}">
                <a16:creationId xmlns:a16="http://schemas.microsoft.com/office/drawing/2014/main" id="{128AD463-3296-4799-BFC9-0A74AC1CA49D}"/>
              </a:ext>
            </a:extLst>
          </p:cNvPr>
          <p:cNvSpPr txBox="1"/>
          <p:nvPr/>
        </p:nvSpPr>
        <p:spPr>
          <a:xfrm>
            <a:off x="3810000" y="7418653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15" name="object 23">
            <a:extLst>
              <a:ext uri="{FF2B5EF4-FFF2-40B4-BE49-F238E27FC236}">
                <a16:creationId xmlns:a16="http://schemas.microsoft.com/office/drawing/2014/main" id="{23E5363D-3E5C-4D3E-8F3C-F8E593268B3F}"/>
              </a:ext>
            </a:extLst>
          </p:cNvPr>
          <p:cNvSpPr txBox="1"/>
          <p:nvPr/>
        </p:nvSpPr>
        <p:spPr>
          <a:xfrm>
            <a:off x="4971791" y="7418653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6" name="object 24">
            <a:extLst>
              <a:ext uri="{FF2B5EF4-FFF2-40B4-BE49-F238E27FC236}">
                <a16:creationId xmlns:a16="http://schemas.microsoft.com/office/drawing/2014/main" id="{3FAB9232-6BEB-4BA8-8A69-4D20E31553E2}"/>
              </a:ext>
            </a:extLst>
          </p:cNvPr>
          <p:cNvSpPr txBox="1"/>
          <p:nvPr/>
        </p:nvSpPr>
        <p:spPr>
          <a:xfrm>
            <a:off x="6180535" y="7418653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2" name="object 25">
            <a:extLst>
              <a:ext uri="{FF2B5EF4-FFF2-40B4-BE49-F238E27FC236}">
                <a16:creationId xmlns:a16="http://schemas.microsoft.com/office/drawing/2014/main" id="{3CD9EC12-3552-4F90-9DD7-6290365BB9C7}"/>
              </a:ext>
            </a:extLst>
          </p:cNvPr>
          <p:cNvSpPr txBox="1"/>
          <p:nvPr/>
        </p:nvSpPr>
        <p:spPr>
          <a:xfrm>
            <a:off x="758775" y="870151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9BE68760-80B6-4092-BA8A-B143D39335CF}"/>
              </a:ext>
            </a:extLst>
          </p:cNvPr>
          <p:cNvSpPr txBox="1"/>
          <p:nvPr/>
        </p:nvSpPr>
        <p:spPr>
          <a:xfrm>
            <a:off x="2568487" y="8701514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 irritant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54" name="object 27">
            <a:extLst>
              <a:ext uri="{FF2B5EF4-FFF2-40B4-BE49-F238E27FC236}">
                <a16:creationId xmlns:a16="http://schemas.microsoft.com/office/drawing/2014/main" id="{4A1DFCFE-8ED0-44D8-BB04-62E4C2FAFE7D}"/>
              </a:ext>
            </a:extLst>
          </p:cNvPr>
          <p:cNvSpPr txBox="1"/>
          <p:nvPr/>
        </p:nvSpPr>
        <p:spPr>
          <a:xfrm>
            <a:off x="3952775" y="8701514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55" name="object 28">
            <a:extLst>
              <a:ext uri="{FF2B5EF4-FFF2-40B4-BE49-F238E27FC236}">
                <a16:creationId xmlns:a16="http://schemas.microsoft.com/office/drawing/2014/main" id="{6ED642A0-9B0C-45F8-A5A7-7CB3D39BC0BB}"/>
              </a:ext>
            </a:extLst>
          </p:cNvPr>
          <p:cNvSpPr txBox="1"/>
          <p:nvPr/>
        </p:nvSpPr>
        <p:spPr>
          <a:xfrm>
            <a:off x="5032338" y="870151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56" name="object 29">
            <a:extLst>
              <a:ext uri="{FF2B5EF4-FFF2-40B4-BE49-F238E27FC236}">
                <a16:creationId xmlns:a16="http://schemas.microsoft.com/office/drawing/2014/main" id="{6AD26427-B836-4DD5-B56E-A8E092ED7AD7}"/>
              </a:ext>
            </a:extLst>
          </p:cNvPr>
          <p:cNvSpPr txBox="1"/>
          <p:nvPr/>
        </p:nvSpPr>
        <p:spPr>
          <a:xfrm>
            <a:off x="6623051" y="8701514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2" name="object 25">
            <a:extLst>
              <a:ext uri="{FF2B5EF4-FFF2-40B4-BE49-F238E27FC236}">
                <a16:creationId xmlns:a16="http://schemas.microsoft.com/office/drawing/2014/main" id="{1194B40B-5AFE-4D1D-BD7B-A9FC7751667E}"/>
              </a:ext>
            </a:extLst>
          </p:cNvPr>
          <p:cNvSpPr txBox="1"/>
          <p:nvPr/>
        </p:nvSpPr>
        <p:spPr>
          <a:xfrm>
            <a:off x="758775" y="9011077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zinc oxide</a:t>
            </a:r>
          </a:p>
        </p:txBody>
      </p:sp>
      <p:sp>
        <p:nvSpPr>
          <p:cNvPr id="163" name="object 26">
            <a:extLst>
              <a:ext uri="{FF2B5EF4-FFF2-40B4-BE49-F238E27FC236}">
                <a16:creationId xmlns:a16="http://schemas.microsoft.com/office/drawing/2014/main" id="{6745C704-529D-49F6-99D3-38EFE62A58AF}"/>
              </a:ext>
            </a:extLst>
          </p:cNvPr>
          <p:cNvSpPr txBox="1"/>
          <p:nvPr/>
        </p:nvSpPr>
        <p:spPr>
          <a:xfrm>
            <a:off x="2568487" y="9011077"/>
            <a:ext cx="126936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</a:t>
            </a:r>
          </a:p>
          <a:p>
            <a:pPr marL="12700" marR="132080"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64" name="object 27">
            <a:extLst>
              <a:ext uri="{FF2B5EF4-FFF2-40B4-BE49-F238E27FC236}">
                <a16:creationId xmlns:a16="http://schemas.microsoft.com/office/drawing/2014/main" id="{B291C501-6878-42A0-980D-E875308FAA29}"/>
              </a:ext>
            </a:extLst>
          </p:cNvPr>
          <p:cNvSpPr txBox="1"/>
          <p:nvPr/>
        </p:nvSpPr>
        <p:spPr>
          <a:xfrm>
            <a:off x="3952775" y="9011077"/>
            <a:ext cx="6292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spcBef>
                <a:spcPts val="100"/>
              </a:spcBef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65" name="object 28">
            <a:extLst>
              <a:ext uri="{FF2B5EF4-FFF2-40B4-BE49-F238E27FC236}">
                <a16:creationId xmlns:a16="http://schemas.microsoft.com/office/drawing/2014/main" id="{6F21251D-1A1B-4DA6-9419-9CFE66B4D8CA}"/>
              </a:ext>
            </a:extLst>
          </p:cNvPr>
          <p:cNvSpPr txBox="1"/>
          <p:nvPr/>
        </p:nvSpPr>
        <p:spPr>
          <a:xfrm>
            <a:off x="5032338" y="9011077"/>
            <a:ext cx="14414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lang="en-US"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500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</a:p>
          <a:p>
            <a:pPr marL="12700"/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lang="en-US"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500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</a:p>
        </p:txBody>
      </p:sp>
      <p:sp>
        <p:nvSpPr>
          <p:cNvPr id="166" name="object 29">
            <a:extLst>
              <a:ext uri="{FF2B5EF4-FFF2-40B4-BE49-F238E27FC236}">
                <a16:creationId xmlns:a16="http://schemas.microsoft.com/office/drawing/2014/main" id="{F944D1C1-88CF-41BC-BF4F-37CB0A2ADF54}"/>
              </a:ext>
            </a:extLst>
          </p:cNvPr>
          <p:cNvSpPr txBox="1"/>
          <p:nvPr/>
        </p:nvSpPr>
        <p:spPr>
          <a:xfrm>
            <a:off x="6623051" y="9011077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7" name="object 25">
            <a:extLst>
              <a:ext uri="{FF2B5EF4-FFF2-40B4-BE49-F238E27FC236}">
                <a16:creationId xmlns:a16="http://schemas.microsoft.com/office/drawing/2014/main" id="{DA720AF0-BCAD-4A72-B70B-8222B54731F8}"/>
              </a:ext>
            </a:extLst>
          </p:cNvPr>
          <p:cNvSpPr txBox="1"/>
          <p:nvPr/>
        </p:nvSpPr>
        <p:spPr>
          <a:xfrm>
            <a:off x="765124" y="7663386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58A386C8-F355-45CC-98BB-4F122DF17045}"/>
              </a:ext>
            </a:extLst>
          </p:cNvPr>
          <p:cNvSpPr txBox="1"/>
          <p:nvPr/>
        </p:nvSpPr>
        <p:spPr>
          <a:xfrm>
            <a:off x="2574836" y="7663386"/>
            <a:ext cx="13779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9" name="object 27">
            <a:extLst>
              <a:ext uri="{FF2B5EF4-FFF2-40B4-BE49-F238E27FC236}">
                <a16:creationId xmlns:a16="http://schemas.microsoft.com/office/drawing/2014/main" id="{BA4AD488-B708-4C74-A684-458D7390C5FF}"/>
              </a:ext>
            </a:extLst>
          </p:cNvPr>
          <p:cNvSpPr txBox="1"/>
          <p:nvPr/>
        </p:nvSpPr>
        <p:spPr>
          <a:xfrm>
            <a:off x="3959124" y="7663386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0" name="object 28">
            <a:extLst>
              <a:ext uri="{FF2B5EF4-FFF2-40B4-BE49-F238E27FC236}">
                <a16:creationId xmlns:a16="http://schemas.microsoft.com/office/drawing/2014/main" id="{B60D49A9-29BD-413A-87A3-52F0EEA66B96}"/>
              </a:ext>
            </a:extLst>
          </p:cNvPr>
          <p:cNvSpPr txBox="1"/>
          <p:nvPr/>
        </p:nvSpPr>
        <p:spPr>
          <a:xfrm>
            <a:off x="5038687" y="7663386"/>
            <a:ext cx="15739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300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crograms</a:t>
            </a:r>
          </a:p>
          <a:p>
            <a:pPr marL="12700">
              <a:lnSpc>
                <a:spcPct val="10000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1" name="object 29">
            <a:extLst>
              <a:ext uri="{FF2B5EF4-FFF2-40B4-BE49-F238E27FC236}">
                <a16:creationId xmlns:a16="http://schemas.microsoft.com/office/drawing/2014/main" id="{CF325DC4-709E-445A-A4B5-2B2F7DD50A8B}"/>
              </a:ext>
            </a:extLst>
          </p:cNvPr>
          <p:cNvSpPr txBox="1"/>
          <p:nvPr/>
        </p:nvSpPr>
        <p:spPr>
          <a:xfrm>
            <a:off x="6629400" y="7663386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2" name="object 25">
            <a:extLst>
              <a:ext uri="{FF2B5EF4-FFF2-40B4-BE49-F238E27FC236}">
                <a16:creationId xmlns:a16="http://schemas.microsoft.com/office/drawing/2014/main" id="{45EC6871-4CD1-44D1-8FFF-F7AAA7EACCEF}"/>
              </a:ext>
            </a:extLst>
          </p:cNvPr>
          <p:cNvSpPr txBox="1"/>
          <p:nvPr/>
        </p:nvSpPr>
        <p:spPr>
          <a:xfrm>
            <a:off x="758775" y="795007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silicon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3" name="object 26">
            <a:extLst>
              <a:ext uri="{FF2B5EF4-FFF2-40B4-BE49-F238E27FC236}">
                <a16:creationId xmlns:a16="http://schemas.microsoft.com/office/drawing/2014/main" id="{32B8B6A9-3812-4DDB-926E-85CD472F0E59}"/>
              </a:ext>
            </a:extLst>
          </p:cNvPr>
          <p:cNvSpPr txBox="1"/>
          <p:nvPr/>
        </p:nvSpPr>
        <p:spPr>
          <a:xfrm>
            <a:off x="2568487" y="7950074"/>
            <a:ext cx="14668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174" name="object 27">
            <a:extLst>
              <a:ext uri="{FF2B5EF4-FFF2-40B4-BE49-F238E27FC236}">
                <a16:creationId xmlns:a16="http://schemas.microsoft.com/office/drawing/2014/main" id="{E7DA94B3-62BC-4F04-AAAE-B6FA89C3B2A9}"/>
              </a:ext>
            </a:extLst>
          </p:cNvPr>
          <p:cNvSpPr txBox="1"/>
          <p:nvPr/>
        </p:nvSpPr>
        <p:spPr>
          <a:xfrm>
            <a:off x="3952775" y="7950074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175" name="object 28">
            <a:extLst>
              <a:ext uri="{FF2B5EF4-FFF2-40B4-BE49-F238E27FC236}">
                <a16:creationId xmlns:a16="http://schemas.microsoft.com/office/drawing/2014/main" id="{39FA62F5-C481-4E0E-963C-D47BC655A1EB}"/>
              </a:ext>
            </a:extLst>
          </p:cNvPr>
          <p:cNvSpPr txBox="1"/>
          <p:nvPr/>
        </p:nvSpPr>
        <p:spPr>
          <a:xfrm>
            <a:off x="5032338" y="7950074"/>
            <a:ext cx="132366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 hours 25 milligrams</a:t>
            </a:r>
          </a:p>
        </p:txBody>
      </p:sp>
      <p:sp>
        <p:nvSpPr>
          <p:cNvPr id="176" name="object 29">
            <a:extLst>
              <a:ext uri="{FF2B5EF4-FFF2-40B4-BE49-F238E27FC236}">
                <a16:creationId xmlns:a16="http://schemas.microsoft.com/office/drawing/2014/main" id="{7AE60112-15F0-498A-99CB-1175F53433B3}"/>
              </a:ext>
            </a:extLst>
          </p:cNvPr>
          <p:cNvSpPr txBox="1"/>
          <p:nvPr/>
        </p:nvSpPr>
        <p:spPr>
          <a:xfrm>
            <a:off x="6623051" y="7950074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7" name="object 25">
            <a:extLst>
              <a:ext uri="{FF2B5EF4-FFF2-40B4-BE49-F238E27FC236}">
                <a16:creationId xmlns:a16="http://schemas.microsoft.com/office/drawing/2014/main" id="{5EEE7ED6-6FE7-4FE8-AE2E-EA284DF4B181}"/>
              </a:ext>
            </a:extLst>
          </p:cNvPr>
          <p:cNvSpPr txBox="1"/>
          <p:nvPr/>
        </p:nvSpPr>
        <p:spPr>
          <a:xfrm>
            <a:off x="765124" y="8287963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ammonia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8" name="object 26">
            <a:extLst>
              <a:ext uri="{FF2B5EF4-FFF2-40B4-BE49-F238E27FC236}">
                <a16:creationId xmlns:a16="http://schemas.microsoft.com/office/drawing/2014/main" id="{FBB86C1A-6478-45B7-AF1A-5A285EC5735D}"/>
              </a:ext>
            </a:extLst>
          </p:cNvPr>
          <p:cNvSpPr txBox="1"/>
          <p:nvPr/>
        </p:nvSpPr>
        <p:spPr>
          <a:xfrm>
            <a:off x="2574836" y="8287963"/>
            <a:ext cx="137793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 irritant</a:t>
            </a:r>
          </a:p>
        </p:txBody>
      </p:sp>
      <p:sp>
        <p:nvSpPr>
          <p:cNvPr id="179" name="object 27">
            <a:extLst>
              <a:ext uri="{FF2B5EF4-FFF2-40B4-BE49-F238E27FC236}">
                <a16:creationId xmlns:a16="http://schemas.microsoft.com/office/drawing/2014/main" id="{5BB4DE0B-25B6-4E09-8E02-242175571617}"/>
              </a:ext>
            </a:extLst>
          </p:cNvPr>
          <p:cNvSpPr txBox="1"/>
          <p:nvPr/>
        </p:nvSpPr>
        <p:spPr>
          <a:xfrm>
            <a:off x="3959124" y="8287963"/>
            <a:ext cx="629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</a:p>
          <a:p>
            <a:pPr marL="12700">
              <a:tabLst>
                <a:tab pos="570865" algn="l"/>
              </a:tabLst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Rabbit	-</a:t>
            </a:r>
          </a:p>
        </p:txBody>
      </p:sp>
      <p:sp>
        <p:nvSpPr>
          <p:cNvPr id="180" name="object 28">
            <a:extLst>
              <a:ext uri="{FF2B5EF4-FFF2-40B4-BE49-F238E27FC236}">
                <a16:creationId xmlns:a16="http://schemas.microsoft.com/office/drawing/2014/main" id="{64E82398-9647-4586-8386-6DE9756063A7}"/>
              </a:ext>
            </a:extLst>
          </p:cNvPr>
          <p:cNvSpPr txBox="1"/>
          <p:nvPr/>
        </p:nvSpPr>
        <p:spPr>
          <a:xfrm>
            <a:off x="5038687" y="8287963"/>
            <a:ext cx="1301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250 micrograms</a:t>
            </a:r>
          </a:p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0.5 mins 1 milligrams</a:t>
            </a:r>
          </a:p>
        </p:txBody>
      </p:sp>
      <p:sp>
        <p:nvSpPr>
          <p:cNvPr id="181" name="object 29">
            <a:extLst>
              <a:ext uri="{FF2B5EF4-FFF2-40B4-BE49-F238E27FC236}">
                <a16:creationId xmlns:a16="http://schemas.microsoft.com/office/drawing/2014/main" id="{C3E75D4C-0733-44F8-A02E-9672634CC265}"/>
              </a:ext>
            </a:extLst>
          </p:cNvPr>
          <p:cNvSpPr txBox="1"/>
          <p:nvPr/>
        </p:nvSpPr>
        <p:spPr>
          <a:xfrm>
            <a:off x="6629400" y="8287963"/>
            <a:ext cx="704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6" name="object 8">
            <a:extLst>
              <a:ext uri="{FF2B5EF4-FFF2-40B4-BE49-F238E27FC236}">
                <a16:creationId xmlns:a16="http://schemas.microsoft.com/office/drawing/2014/main" id="{31F4917E-7222-41EF-87EA-7473AD34C328}"/>
              </a:ext>
            </a:extLst>
          </p:cNvPr>
          <p:cNvSpPr txBox="1">
            <a:spLocks/>
          </p:cNvSpPr>
          <p:nvPr/>
        </p:nvSpPr>
        <p:spPr>
          <a:xfrm>
            <a:off x="457200" y="888380"/>
            <a:ext cx="50292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TT" sz="2350" kern="0" spc="-85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lang="en-TT" sz="2350" kern="0" dirty="0">
              <a:solidFill>
                <a:sysClr val="windowText" lastClr="000000"/>
              </a:solidFill>
              <a:latin typeface="HelveticaNeueLTPro-Roman"/>
              <a:cs typeface="HelveticaNeueLTPro-Roman"/>
            </a:endParaRPr>
          </a:p>
        </p:txBody>
      </p:sp>
    </p:spTree>
    <p:extLst>
      <p:ext uri="{BB962C8B-B14F-4D97-AF65-F5344CB8AC3E}">
        <p14:creationId xmlns:p14="http://schemas.microsoft.com/office/powerpoint/2010/main" val="16398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C329B482-5E57-432A-B92A-0B5F73A2385B}"/>
              </a:ext>
            </a:extLst>
          </p:cNvPr>
          <p:cNvSpPr txBox="1"/>
          <p:nvPr/>
        </p:nvSpPr>
        <p:spPr>
          <a:xfrm>
            <a:off x="637230" y="3505200"/>
            <a:ext cx="1739900" cy="9746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endParaRPr lang="en-US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CARCINOGENICITY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64" name="object 16">
            <a:extLst>
              <a:ext uri="{FF2B5EF4-FFF2-40B4-BE49-F238E27FC236}">
                <a16:creationId xmlns:a16="http://schemas.microsoft.com/office/drawing/2014/main" id="{05C5481B-4D06-44EF-AAA8-97FBE7EAE780}"/>
              </a:ext>
            </a:extLst>
          </p:cNvPr>
          <p:cNvSpPr txBox="1"/>
          <p:nvPr/>
        </p:nvSpPr>
        <p:spPr>
          <a:xfrm>
            <a:off x="2447010" y="3505200"/>
            <a:ext cx="6315990" cy="94897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severe allergic reaction may occur when subsequently exposed to very low levels.		            		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                        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B87838C-ABAE-4393-A94B-E609F7529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58749"/>
              </p:ext>
            </p:extLst>
          </p:nvPr>
        </p:nvGraphicFramePr>
        <p:xfrm>
          <a:off x="546574" y="2605461"/>
          <a:ext cx="6384926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9445">
                  <a:extLst>
                    <a:ext uri="{9D8B030D-6E8A-4147-A177-3AD203B41FA5}">
                      <a16:colId xmlns:a16="http://schemas.microsoft.com/office/drawing/2014/main" val="694986483"/>
                    </a:ext>
                  </a:extLst>
                </a:gridCol>
                <a:gridCol w="1332196">
                  <a:extLst>
                    <a:ext uri="{9D8B030D-6E8A-4147-A177-3AD203B41FA5}">
                      <a16:colId xmlns:a16="http://schemas.microsoft.com/office/drawing/2014/main" val="2319714066"/>
                    </a:ext>
                  </a:extLst>
                </a:gridCol>
                <a:gridCol w="1066310">
                  <a:extLst>
                    <a:ext uri="{9D8B030D-6E8A-4147-A177-3AD203B41FA5}">
                      <a16:colId xmlns:a16="http://schemas.microsoft.com/office/drawing/2014/main" val="1273328085"/>
                    </a:ext>
                  </a:extLst>
                </a:gridCol>
                <a:gridCol w="1372090">
                  <a:extLst>
                    <a:ext uri="{9D8B030D-6E8A-4147-A177-3AD203B41FA5}">
                      <a16:colId xmlns:a16="http://schemas.microsoft.com/office/drawing/2014/main" val="2562678905"/>
                    </a:ext>
                  </a:extLst>
                </a:gridCol>
                <a:gridCol w="1034885">
                  <a:extLst>
                    <a:ext uri="{9D8B030D-6E8A-4147-A177-3AD203B41FA5}">
                      <a16:colId xmlns:a16="http://schemas.microsoft.com/office/drawing/2014/main" val="23115295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2545"/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PRODUCT NAME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41148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CARCINOGENIC </a:t>
                      </a:r>
                      <a:r>
                        <a:rPr lang="en-US" sz="900" b="1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/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MUTAGENIC 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32004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4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DEVELOPMENTAL </a:t>
                      </a:r>
                      <a:r>
                        <a:rPr lang="en-US" sz="900" b="1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/>
                      <a:r>
                        <a:rPr lang="en-US" sz="900" b="1" spc="-2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FERTILITY 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88303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" marR="57150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diuron (ISO) </a:t>
                      </a:r>
                      <a:r>
                        <a:rPr lang="en-US" sz="900" spc="-45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carbendazim (ISO)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/>
                      <a:r>
                        <a:rPr lang="en-US" sz="900" spc="-2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Carc. Cat. 3; R40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3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Muta. Cat. 2; R46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2545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4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Repr. Cat. 2; R61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3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</a:t>
                      </a:r>
                      <a:r>
                        <a:rPr lang="en-US" sz="900" spc="-3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Cat. 2; R60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1842103"/>
                  </a:ext>
                </a:extLst>
              </a:tr>
            </a:tbl>
          </a:graphicData>
        </a:graphic>
      </p:graphicFrame>
      <p:sp>
        <p:nvSpPr>
          <p:cNvPr id="98" name="object 19">
            <a:extLst>
              <a:ext uri="{FF2B5EF4-FFF2-40B4-BE49-F238E27FC236}">
                <a16:creationId xmlns:a16="http://schemas.microsoft.com/office/drawing/2014/main" id="{23787269-AFA6-4821-8CFE-C18542B66D60}"/>
              </a:ext>
            </a:extLst>
          </p:cNvPr>
          <p:cNvSpPr/>
          <p:nvPr/>
        </p:nvSpPr>
        <p:spPr>
          <a:xfrm>
            <a:off x="410215" y="2910261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5">
            <a:extLst>
              <a:ext uri="{FF2B5EF4-FFF2-40B4-BE49-F238E27FC236}">
                <a16:creationId xmlns:a16="http://schemas.microsoft.com/office/drawing/2014/main" id="{34695C94-EBD3-4458-9CEC-E187689A2F6F}"/>
              </a:ext>
            </a:extLst>
          </p:cNvPr>
          <p:cNvSpPr txBox="1"/>
          <p:nvPr/>
        </p:nvSpPr>
        <p:spPr>
          <a:xfrm>
            <a:off x="610054" y="1581800"/>
            <a:ext cx="130111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isothiazol-3-one [EC no. 220-239-6] (3:1)</a:t>
            </a:r>
          </a:p>
        </p:txBody>
      </p:sp>
      <p:sp>
        <p:nvSpPr>
          <p:cNvPr id="77" name="object 26">
            <a:extLst>
              <a:ext uri="{FF2B5EF4-FFF2-40B4-BE49-F238E27FC236}">
                <a16:creationId xmlns:a16="http://schemas.microsoft.com/office/drawing/2014/main" id="{466FAAF3-5B8B-4514-A23C-9DB0EE56055B}"/>
              </a:ext>
            </a:extLst>
          </p:cNvPr>
          <p:cNvSpPr txBox="1"/>
          <p:nvPr/>
        </p:nvSpPr>
        <p:spPr>
          <a:xfrm>
            <a:off x="2419766" y="1581800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8" name="object 27">
            <a:extLst>
              <a:ext uri="{FF2B5EF4-FFF2-40B4-BE49-F238E27FC236}">
                <a16:creationId xmlns:a16="http://schemas.microsoft.com/office/drawing/2014/main" id="{2C8BC0D1-FF26-43CF-B6C8-EAA4BABE1A5B}"/>
              </a:ext>
            </a:extLst>
          </p:cNvPr>
          <p:cNvSpPr txBox="1"/>
          <p:nvPr/>
        </p:nvSpPr>
        <p:spPr>
          <a:xfrm>
            <a:off x="3804054" y="1581800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9" name="object 28">
            <a:extLst>
              <a:ext uri="{FF2B5EF4-FFF2-40B4-BE49-F238E27FC236}">
                <a16:creationId xmlns:a16="http://schemas.microsoft.com/office/drawing/2014/main" id="{43469BC4-4714-4275-95BC-913C7FC29D13}"/>
              </a:ext>
            </a:extLst>
          </p:cNvPr>
          <p:cNvSpPr txBox="1"/>
          <p:nvPr/>
        </p:nvSpPr>
        <p:spPr>
          <a:xfrm>
            <a:off x="4883617" y="1581800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0.01 percent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67910B1D-E648-4EBC-8660-5313D055DF2C}"/>
              </a:ext>
            </a:extLst>
          </p:cNvPr>
          <p:cNvSpPr txBox="1"/>
          <p:nvPr/>
        </p:nvSpPr>
        <p:spPr>
          <a:xfrm>
            <a:off x="6474330" y="1581800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6" name="object 19">
            <a:extLst>
              <a:ext uri="{FF2B5EF4-FFF2-40B4-BE49-F238E27FC236}">
                <a16:creationId xmlns:a16="http://schemas.microsoft.com/office/drawing/2014/main" id="{62C9576F-DB51-4C9F-8EEF-39F2F19E8B7C}"/>
              </a:ext>
            </a:extLst>
          </p:cNvPr>
          <p:cNvSpPr/>
          <p:nvPr/>
        </p:nvSpPr>
        <p:spPr>
          <a:xfrm>
            <a:off x="455146" y="459358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2">
            <a:extLst>
              <a:ext uri="{FF2B5EF4-FFF2-40B4-BE49-F238E27FC236}">
                <a16:creationId xmlns:a16="http://schemas.microsoft.com/office/drawing/2014/main" id="{683C0B0A-0EFA-4F53-AC9D-5A64D0E584F0}"/>
              </a:ext>
            </a:extLst>
          </p:cNvPr>
          <p:cNvSpPr txBox="1"/>
          <p:nvPr/>
        </p:nvSpPr>
        <p:spPr>
          <a:xfrm>
            <a:off x="613896" y="4720187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0" name="object 13">
            <a:extLst>
              <a:ext uri="{FF2B5EF4-FFF2-40B4-BE49-F238E27FC236}">
                <a16:creationId xmlns:a16="http://schemas.microsoft.com/office/drawing/2014/main" id="{B00F6D0D-B33B-4BDD-B64E-F144D55063BA}"/>
              </a:ext>
            </a:extLst>
          </p:cNvPr>
          <p:cNvSpPr txBox="1"/>
          <p:nvPr/>
        </p:nvSpPr>
        <p:spPr>
          <a:xfrm>
            <a:off x="613896" y="4897987"/>
            <a:ext cx="1204131" cy="61555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1" name="object 14">
            <a:extLst>
              <a:ext uri="{FF2B5EF4-FFF2-40B4-BE49-F238E27FC236}">
                <a16:creationId xmlns:a16="http://schemas.microsoft.com/office/drawing/2014/main" id="{1A32128E-8190-41B7-8086-7F996740BA8F}"/>
              </a:ext>
            </a:extLst>
          </p:cNvPr>
          <p:cNvSpPr txBox="1"/>
          <p:nvPr/>
        </p:nvSpPr>
        <p:spPr>
          <a:xfrm>
            <a:off x="2423722" y="4947791"/>
            <a:ext cx="4316049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specific data.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2" name="object 8">
            <a:extLst>
              <a:ext uri="{FF2B5EF4-FFF2-40B4-BE49-F238E27FC236}">
                <a16:creationId xmlns:a16="http://schemas.microsoft.com/office/drawing/2014/main" id="{1FD2C883-9EC0-4383-90DE-78822C842418}"/>
              </a:ext>
            </a:extLst>
          </p:cNvPr>
          <p:cNvSpPr txBox="1"/>
          <p:nvPr/>
        </p:nvSpPr>
        <p:spPr>
          <a:xfrm>
            <a:off x="464746" y="57150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3" name="object 11">
            <a:extLst>
              <a:ext uri="{FF2B5EF4-FFF2-40B4-BE49-F238E27FC236}">
                <a16:creationId xmlns:a16="http://schemas.microsoft.com/office/drawing/2014/main" id="{346B0351-0AF8-43F3-A658-F66B39574F20}"/>
              </a:ext>
            </a:extLst>
          </p:cNvPr>
          <p:cNvSpPr txBox="1"/>
          <p:nvPr/>
        </p:nvSpPr>
        <p:spPr>
          <a:xfrm>
            <a:off x="623496" y="6082830"/>
            <a:ext cx="6525895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 to aquatic organisms, may cause long-term adverse effects in the aquatic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environment.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6F170BEC-9AF4-434C-A299-D55652E1312F}"/>
              </a:ext>
            </a:extLst>
          </p:cNvPr>
          <p:cNvSpPr txBox="1"/>
          <p:nvPr/>
        </p:nvSpPr>
        <p:spPr>
          <a:xfrm>
            <a:off x="623496" y="6715527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id="{A0A40487-97E8-4AF4-831D-8854310BC156}"/>
              </a:ext>
            </a:extLst>
          </p:cNvPr>
          <p:cNvSpPr txBox="1"/>
          <p:nvPr/>
        </p:nvSpPr>
        <p:spPr>
          <a:xfrm>
            <a:off x="2433280" y="6715527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6" name="object 14">
            <a:extLst>
              <a:ext uri="{FF2B5EF4-FFF2-40B4-BE49-F238E27FC236}">
                <a16:creationId xmlns:a16="http://schemas.microsoft.com/office/drawing/2014/main" id="{9BFA7A14-918D-451F-AAF8-90A36306A67B}"/>
              </a:ext>
            </a:extLst>
          </p:cNvPr>
          <p:cNvSpPr txBox="1"/>
          <p:nvPr/>
        </p:nvSpPr>
        <p:spPr>
          <a:xfrm>
            <a:off x="623496" y="8915400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7" name="object 15">
            <a:extLst>
              <a:ext uri="{FF2B5EF4-FFF2-40B4-BE49-F238E27FC236}">
                <a16:creationId xmlns:a16="http://schemas.microsoft.com/office/drawing/2014/main" id="{83A8560E-EE90-4C4A-857D-4EBEB53834FF}"/>
              </a:ext>
            </a:extLst>
          </p:cNvPr>
          <p:cNvSpPr txBox="1"/>
          <p:nvPr/>
        </p:nvSpPr>
        <p:spPr>
          <a:xfrm>
            <a:off x="2433237" y="8915400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8" name="object 16">
            <a:extLst>
              <a:ext uri="{FF2B5EF4-FFF2-40B4-BE49-F238E27FC236}">
                <a16:creationId xmlns:a16="http://schemas.microsoft.com/office/drawing/2014/main" id="{DECCF459-D320-4A24-8DD8-3ACD8E0789C3}"/>
              </a:ext>
            </a:extLst>
          </p:cNvPr>
          <p:cNvSpPr txBox="1"/>
          <p:nvPr/>
        </p:nvSpPr>
        <p:spPr>
          <a:xfrm>
            <a:off x="623496" y="7214891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0" name="object 18">
            <a:extLst>
              <a:ext uri="{FF2B5EF4-FFF2-40B4-BE49-F238E27FC236}">
                <a16:creationId xmlns:a16="http://schemas.microsoft.com/office/drawing/2014/main" id="{41CCAEDD-A7A6-4F08-B933-297694202798}"/>
              </a:ext>
            </a:extLst>
          </p:cNvPr>
          <p:cNvSpPr/>
          <p:nvPr/>
        </p:nvSpPr>
        <p:spPr>
          <a:xfrm>
            <a:off x="464746" y="7033497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9">
            <a:extLst>
              <a:ext uri="{FF2B5EF4-FFF2-40B4-BE49-F238E27FC236}">
                <a16:creationId xmlns:a16="http://schemas.microsoft.com/office/drawing/2014/main" id="{74695C66-5FD8-4B94-99E1-BF0F308672F9}"/>
              </a:ext>
            </a:extLst>
          </p:cNvPr>
          <p:cNvSpPr/>
          <p:nvPr/>
        </p:nvSpPr>
        <p:spPr>
          <a:xfrm>
            <a:off x="464746" y="6569947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6AB7A74-DC21-4F3A-A621-BD9CC8EE2E4C}"/>
              </a:ext>
            </a:extLst>
          </p:cNvPr>
          <p:cNvSpPr txBox="1"/>
          <p:nvPr/>
        </p:nvSpPr>
        <p:spPr>
          <a:xfrm>
            <a:off x="605171" y="7445793"/>
            <a:ext cx="6134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>
              <a:spcBef>
                <a:spcPts val="360"/>
              </a:spcBef>
              <a:spcAft>
                <a:spcPts val="0"/>
              </a:spcAft>
              <a:tabLst>
                <a:tab pos="2285365" algn="l"/>
                <a:tab pos="3940810" algn="l"/>
                <a:tab pos="6007100" algn="r"/>
              </a:tabLst>
            </a:pPr>
            <a:r>
              <a:rPr lang="en-US" sz="900" b="1" spc="-5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Product/ingredient name	             </a:t>
            </a:r>
            <a:r>
              <a:rPr lang="en-US" sz="900" b="1" spc="-10" dirty="0" err="1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LogP</a:t>
            </a:r>
            <a:r>
              <a:rPr lang="en-US" sz="900" b="1" spc="-10" baseline="-25000" dirty="0" err="1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lang="en-US" sz="900" b="1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900" b="1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BCF                                       Potential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D2C898-3DDD-4E00-BDA3-088F76ABD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19035"/>
              </p:ext>
            </p:extLst>
          </p:nvPr>
        </p:nvGraphicFramePr>
        <p:xfrm>
          <a:off x="2795786" y="7704974"/>
          <a:ext cx="3943985" cy="11798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1458112956"/>
                    </a:ext>
                  </a:extLst>
                </a:gridCol>
                <a:gridCol w="1761490">
                  <a:extLst>
                    <a:ext uri="{9D8B030D-6E8A-4147-A177-3AD203B41FA5}">
                      <a16:colId xmlns:a16="http://schemas.microsoft.com/office/drawing/2014/main" val="785112102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458194607"/>
                    </a:ext>
                  </a:extLst>
                </a:gridCol>
              </a:tblGrid>
              <a:tr h="133985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352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high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859072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2.3 to 3.2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08425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2.68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 spc="-4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14.125375446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19878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3.18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12.02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925096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1.52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2.51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3693119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2.45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185213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60960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high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7038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4A8EA4E-1DDC-493C-8B73-A4A8667B5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99912"/>
              </p:ext>
            </p:extLst>
          </p:nvPr>
        </p:nvGraphicFramePr>
        <p:xfrm>
          <a:off x="846941" y="8095600"/>
          <a:ext cx="845820" cy="731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5820">
                  <a:extLst>
                    <a:ext uri="{9D8B030D-6E8A-4147-A177-3AD203B41FA5}">
                      <a16:colId xmlns:a16="http://schemas.microsoft.com/office/drawing/2014/main" val="246805237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diuron (ISO) Benzophenone </a:t>
                      </a:r>
                      <a:r>
                        <a:rPr lang="en-US" sz="900" spc="-25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carbendazim (ISO) </a:t>
                      </a: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octhilinone (ISO) zinc oxide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8779892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BB928E09-3F09-4E2E-8F58-33776A9BC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509905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T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TT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BB2CB3-4778-4FB5-91E9-81980412D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95561"/>
              </p:ext>
            </p:extLst>
          </p:nvPr>
        </p:nvGraphicFramePr>
        <p:xfrm>
          <a:off x="846941" y="7856636"/>
          <a:ext cx="1761900" cy="289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1900">
                  <a:extLst>
                    <a:ext uri="{9D8B030D-6E8A-4147-A177-3AD203B41FA5}">
                      <a16:colId xmlns:a16="http://schemas.microsoft.com/office/drawing/2014/main" val="934585403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l">
                        <a:lnSpc>
                          <a:spcPts val="1125"/>
                        </a:lnSpc>
                      </a:pPr>
                      <a:r>
                        <a:rPr lang="en-US" sz="900" spc="-1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isobutyric</a:t>
                      </a:r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 acid, monoester with 2,2, </a:t>
                      </a: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4-trimethylpentane-1,3-diol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918121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09D750-6415-4F53-A9BE-07DB8B96B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60641"/>
              </p:ext>
            </p:extLst>
          </p:nvPr>
        </p:nvGraphicFramePr>
        <p:xfrm>
          <a:off x="846306" y="7764780"/>
          <a:ext cx="845820" cy="160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5820">
                  <a:extLst>
                    <a:ext uri="{9D8B030D-6E8A-4147-A177-3AD203B41FA5}">
                      <a16:colId xmlns:a16="http://schemas.microsoft.com/office/drawing/2014/main" val="1304040420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titanium dioxide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6809083"/>
                  </a:ext>
                </a:extLst>
              </a:tr>
            </a:tbl>
          </a:graphicData>
        </a:graphic>
      </p:graphicFrame>
      <p:sp>
        <p:nvSpPr>
          <p:cNvPr id="39" name="object 8">
            <a:extLst>
              <a:ext uri="{FF2B5EF4-FFF2-40B4-BE49-F238E27FC236}">
                <a16:creationId xmlns:a16="http://schemas.microsoft.com/office/drawing/2014/main" id="{2503CE44-4422-44FD-98EC-408053BAB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422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57F63DDD-3F0B-429D-A7B8-876FC8BA6FBC}"/>
              </a:ext>
            </a:extLst>
          </p:cNvPr>
          <p:cNvSpPr txBox="1"/>
          <p:nvPr/>
        </p:nvSpPr>
        <p:spPr>
          <a:xfrm>
            <a:off x="457200" y="15240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5B724C89-1216-4353-9120-38079D92C77B}"/>
              </a:ext>
            </a:extLst>
          </p:cNvPr>
          <p:cNvSpPr txBox="1"/>
          <p:nvPr/>
        </p:nvSpPr>
        <p:spPr>
          <a:xfrm>
            <a:off x="615950" y="1891830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:a16="http://schemas.microsoft.com/office/drawing/2014/main" id="{AFB094CF-0779-4303-97CA-9DF38C4580CF}"/>
              </a:ext>
            </a:extLst>
          </p:cNvPr>
          <p:cNvSpPr txBox="1"/>
          <p:nvPr/>
        </p:nvSpPr>
        <p:spPr>
          <a:xfrm>
            <a:off x="2428748" y="1891830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10828297-9F26-4D0F-B337-DCFE6E807320}"/>
              </a:ext>
            </a:extLst>
          </p:cNvPr>
          <p:cNvSpPr txBox="1"/>
          <p:nvPr/>
        </p:nvSpPr>
        <p:spPr>
          <a:xfrm>
            <a:off x="457200" y="3730297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729160E-3BCF-4CC6-9076-CDFCBB79187E}"/>
              </a:ext>
            </a:extLst>
          </p:cNvPr>
          <p:cNvSpPr txBox="1"/>
          <p:nvPr/>
        </p:nvSpPr>
        <p:spPr>
          <a:xfrm>
            <a:off x="615950" y="4098125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780AB81D-BEB3-48C3-B01E-5D4081CFF943}"/>
              </a:ext>
            </a:extLst>
          </p:cNvPr>
          <p:cNvSpPr txBox="1"/>
          <p:nvPr/>
        </p:nvSpPr>
        <p:spPr>
          <a:xfrm>
            <a:off x="457200" y="5029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1827541C-E7DF-4E17-AC6E-C4DC98763283}"/>
              </a:ext>
            </a:extLst>
          </p:cNvPr>
          <p:cNvSpPr/>
          <p:nvPr/>
        </p:nvSpPr>
        <p:spPr>
          <a:xfrm>
            <a:off x="457200" y="677290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F56EBEB3-175B-4A58-84FE-53AAB4408CC1}"/>
              </a:ext>
            </a:extLst>
          </p:cNvPr>
          <p:cNvSpPr txBox="1"/>
          <p:nvPr/>
        </p:nvSpPr>
        <p:spPr>
          <a:xfrm>
            <a:off x="615950" y="5481572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7" name="object 18">
            <a:extLst>
              <a:ext uri="{FF2B5EF4-FFF2-40B4-BE49-F238E27FC236}">
                <a16:creationId xmlns:a16="http://schemas.microsoft.com/office/drawing/2014/main" id="{7386F551-04BB-4066-BBA0-B238D10F02E9}"/>
              </a:ext>
            </a:extLst>
          </p:cNvPr>
          <p:cNvSpPr txBox="1"/>
          <p:nvPr/>
        </p:nvSpPr>
        <p:spPr>
          <a:xfrm>
            <a:off x="2425729" y="6497572"/>
            <a:ext cx="28529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Toxic, Dangerous for the environment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3" name="object 13">
            <a:extLst>
              <a:ext uri="{FF2B5EF4-FFF2-40B4-BE49-F238E27FC236}">
                <a16:creationId xmlns:a16="http://schemas.microsoft.com/office/drawing/2014/main" id="{0908C826-A1FE-41F1-B52C-3763EFFE1FC4}"/>
              </a:ext>
            </a:extLst>
          </p:cNvPr>
          <p:cNvSpPr/>
          <p:nvPr/>
        </p:nvSpPr>
        <p:spPr>
          <a:xfrm>
            <a:off x="433705" y="7315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013F34BE-D5F9-4EB2-BDFD-B616109BE4C4}"/>
              </a:ext>
            </a:extLst>
          </p:cNvPr>
          <p:cNvSpPr txBox="1"/>
          <p:nvPr/>
        </p:nvSpPr>
        <p:spPr>
          <a:xfrm>
            <a:off x="592455" y="6840364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28">
            <a:extLst>
              <a:ext uri="{FF2B5EF4-FFF2-40B4-BE49-F238E27FC236}">
                <a16:creationId xmlns:a16="http://schemas.microsoft.com/office/drawing/2014/main" id="{E546E62D-3B52-4F97-9F61-6BE0577A73C8}"/>
              </a:ext>
            </a:extLst>
          </p:cNvPr>
          <p:cNvSpPr txBox="1"/>
          <p:nvPr/>
        </p:nvSpPr>
        <p:spPr>
          <a:xfrm>
            <a:off x="2402234" y="6840364"/>
            <a:ext cx="3302161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environment.</a:t>
            </a:r>
          </a:p>
        </p:txBody>
      </p:sp>
      <p:sp>
        <p:nvSpPr>
          <p:cNvPr id="76" name="object 30">
            <a:extLst>
              <a:ext uri="{FF2B5EF4-FFF2-40B4-BE49-F238E27FC236}">
                <a16:creationId xmlns:a16="http://schemas.microsoft.com/office/drawing/2014/main" id="{44632F1C-5385-4A75-8E5B-5810550AD729}"/>
              </a:ext>
            </a:extLst>
          </p:cNvPr>
          <p:cNvSpPr txBox="1"/>
          <p:nvPr/>
        </p:nvSpPr>
        <p:spPr>
          <a:xfrm>
            <a:off x="601345" y="7409087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31">
            <a:extLst>
              <a:ext uri="{FF2B5EF4-FFF2-40B4-BE49-F238E27FC236}">
                <a16:creationId xmlns:a16="http://schemas.microsoft.com/office/drawing/2014/main" id="{9CCC7A65-8567-429E-A7DF-30691D008E70}"/>
              </a:ext>
            </a:extLst>
          </p:cNvPr>
          <p:cNvSpPr txBox="1"/>
          <p:nvPr/>
        </p:nvSpPr>
        <p:spPr>
          <a:xfrm>
            <a:off x="2411125" y="7409087"/>
            <a:ext cx="4592955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S24- Avoid contact with skin.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S29- Do not empty into drains.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S37- Wear suitable gloves.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S46- If swallowed, seek medical advice immediately and show this container or label.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S61- Avoid release to the environment. Refer to special instructions/safety data sheet.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A46A151-D4AA-4F03-879B-B1DC30694579}"/>
              </a:ext>
            </a:extLst>
          </p:cNvPr>
          <p:cNvSpPr txBox="1"/>
          <p:nvPr/>
        </p:nvSpPr>
        <p:spPr>
          <a:xfrm>
            <a:off x="523508" y="4267453"/>
            <a:ext cx="643413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457200">
              <a:spcBef>
                <a:spcPts val="360"/>
              </a:spcBef>
              <a:spcAft>
                <a:spcPts val="0"/>
              </a:spcAft>
            </a:pPr>
            <a:r>
              <a:rPr lang="en-US" sz="900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This preparation is not classified as dangerous according to international transport regulations (ADR/RID, ADNR,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IMDG and IATA ). Transport in accordance with ADR/RID, ADNR, IMDG and IATA and national regulation.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228600">
              <a:spcBef>
                <a:spcPts val="900"/>
              </a:spcBef>
              <a:spcAft>
                <a:spcPts val="1260"/>
              </a:spcAft>
            </a:pPr>
            <a:r>
              <a:rPr lang="en-US" sz="900" spc="-5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Always transport in closed containers that are upright and secure. Ensure that persons transporting the product know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what to do in the event of an accident or spillage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pic">
            <a:extLst>
              <a:ext uri="{FF2B5EF4-FFF2-40B4-BE49-F238E27FC236}">
                <a16:creationId xmlns:a16="http://schemas.microsoft.com/office/drawing/2014/main" id="{81DB302A-A3C7-485C-B78E-ED9713F79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31307" y="5483621"/>
            <a:ext cx="1783493" cy="889938"/>
          </a:xfrm>
          <a:prstGeom prst="rect">
            <a:avLst/>
          </a:prstGeom>
        </p:spPr>
      </p:pic>
      <p:sp>
        <p:nvSpPr>
          <p:cNvPr id="80" name="object 15">
            <a:extLst>
              <a:ext uri="{FF2B5EF4-FFF2-40B4-BE49-F238E27FC236}">
                <a16:creationId xmlns:a16="http://schemas.microsoft.com/office/drawing/2014/main" id="{1BCB29FC-9A81-4853-A2F5-84FD52A93B1C}"/>
              </a:ext>
            </a:extLst>
          </p:cNvPr>
          <p:cNvSpPr/>
          <p:nvPr/>
        </p:nvSpPr>
        <p:spPr>
          <a:xfrm>
            <a:off x="467213" y="8839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E5B5AED2-0284-4B2D-B1C1-B0BFDCC226FB}"/>
              </a:ext>
            </a:extLst>
          </p:cNvPr>
          <p:cNvSpPr/>
          <p:nvPr/>
        </p:nvSpPr>
        <p:spPr>
          <a:xfrm>
            <a:off x="467213" y="919022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A228481E-2BFE-4EE4-B9C6-40DA0A01F5B4}"/>
              </a:ext>
            </a:extLst>
          </p:cNvPr>
          <p:cNvSpPr txBox="1"/>
          <p:nvPr/>
        </p:nvSpPr>
        <p:spPr>
          <a:xfrm>
            <a:off x="625963" y="8335774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3" name="object 33">
            <a:extLst>
              <a:ext uri="{FF2B5EF4-FFF2-40B4-BE49-F238E27FC236}">
                <a16:creationId xmlns:a16="http://schemas.microsoft.com/office/drawing/2014/main" id="{06503D35-43DC-4470-8D63-60C39FE10072}"/>
              </a:ext>
            </a:extLst>
          </p:cNvPr>
          <p:cNvSpPr txBox="1"/>
          <p:nvPr/>
        </p:nvSpPr>
        <p:spPr>
          <a:xfrm>
            <a:off x="2435742" y="8335774"/>
            <a:ext cx="4269858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US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US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2-methyl-2H-isothiazol-3-one [EC no. 220-239-6] (3:1)</a:t>
            </a:r>
          </a:p>
        </p:txBody>
      </p:sp>
      <p:sp>
        <p:nvSpPr>
          <p:cNvPr id="84" name="object 34">
            <a:extLst>
              <a:ext uri="{FF2B5EF4-FFF2-40B4-BE49-F238E27FC236}">
                <a16:creationId xmlns:a16="http://schemas.microsoft.com/office/drawing/2014/main" id="{792BB59F-77C0-48EE-95BB-6571DE423178}"/>
              </a:ext>
            </a:extLst>
          </p:cNvPr>
          <p:cNvSpPr txBox="1"/>
          <p:nvPr/>
        </p:nvSpPr>
        <p:spPr>
          <a:xfrm>
            <a:off x="625963" y="8928520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36BF047F-9069-4010-A278-BBFB84BE233F}"/>
              </a:ext>
            </a:extLst>
          </p:cNvPr>
          <p:cNvSpPr txBox="1"/>
          <p:nvPr/>
        </p:nvSpPr>
        <p:spPr>
          <a:xfrm>
            <a:off x="2435743" y="8928520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6" name="object 15">
            <a:extLst>
              <a:ext uri="{FF2B5EF4-FFF2-40B4-BE49-F238E27FC236}">
                <a16:creationId xmlns:a16="http://schemas.microsoft.com/office/drawing/2014/main" id="{149E14CC-EFF4-42B8-A5A2-A69E8F956892}"/>
              </a:ext>
            </a:extLst>
          </p:cNvPr>
          <p:cNvSpPr/>
          <p:nvPr/>
        </p:nvSpPr>
        <p:spPr>
          <a:xfrm>
            <a:off x="467213" y="829541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5CF9D96B-5415-4497-9742-4C3EC59AD3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443413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MAGICOTE EMULSION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3659</Words>
  <Application>Microsoft Office PowerPoint</Application>
  <PresentationFormat>Custom</PresentationFormat>
  <Paragraphs>387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Times</vt:lpstr>
      <vt:lpstr>Office Theme</vt:lpstr>
      <vt:lpstr>SAFETY DATA SHEETS</vt:lpstr>
      <vt:lpstr>BERGER MAGICOTE EMULSION</vt:lpstr>
      <vt:lpstr>BERGER MAGICOTE EMULSION</vt:lpstr>
      <vt:lpstr>BERGER MAGICOTE EMULSION</vt:lpstr>
      <vt:lpstr>BERGER MAGICOTE EMULSION</vt:lpstr>
      <vt:lpstr>BERGER MAGICOTE EMULSION</vt:lpstr>
      <vt:lpstr>PowerPoint Presentation</vt:lpstr>
      <vt:lpstr>BERGER MAGICOTE EMULSION</vt:lpstr>
      <vt:lpstr>BERGER MAGICOTE EMULSION</vt:lpstr>
      <vt:lpstr>BERGER MAGICOTE EMULSION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59</cp:revision>
  <dcterms:created xsi:type="dcterms:W3CDTF">2021-11-16T11:37:53Z</dcterms:created>
  <dcterms:modified xsi:type="dcterms:W3CDTF">2022-03-23T15:06:25Z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